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4473-6871-43EA-8769-892AAA22AF74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346-57BF-444E-99B5-2774E9940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大地頌讚</a:t>
            </a:r>
            <a:r>
              <a:rPr lang="zh-TW" altLang="en-US" sz="5400" dirty="0" smtClean="0"/>
              <a:t>歡唱  讚美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名字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 smtClean="0"/>
              <a:t>尊貴高超過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 smtClean="0"/>
              <a:t>族萬國</a:t>
            </a:r>
            <a:r>
              <a:rPr lang="zh-TW" altLang="en-US" sz="5400" dirty="0" smtClean="0"/>
              <a:t>高唱  讚美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名字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 smtClean="0"/>
              <a:t>永遠到</a:t>
            </a:r>
            <a:r>
              <a:rPr lang="zh-TW" altLang="en-US" sz="5400" dirty="0" smtClean="0"/>
              <a:t>永遠  你</a:t>
            </a:r>
            <a:r>
              <a:rPr lang="zh-TW" altLang="en-US" sz="5400" dirty="0" smtClean="0"/>
              <a:t>超過諸</a:t>
            </a:r>
            <a:r>
              <a:rPr lang="zh-TW" altLang="en-US" sz="5400" dirty="0" smtClean="0"/>
              <a:t>天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除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以外  找不到</a:t>
            </a:r>
            <a:r>
              <a:rPr lang="zh-TW" altLang="en-US" sz="5400" dirty="0" smtClean="0"/>
              <a:t>尊貴像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除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以外  找不到</a:t>
            </a:r>
            <a:r>
              <a:rPr lang="zh-TW" altLang="en-US" sz="5400" dirty="0" smtClean="0"/>
              <a:t>更美</a:t>
            </a:r>
            <a:r>
              <a:rPr lang="zh-TW" altLang="en-US" sz="5400" dirty="0" smtClean="0"/>
              <a:t>名字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除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以外  並沒有</a:t>
            </a:r>
            <a:r>
              <a:rPr lang="en-US" altLang="zh-TW" sz="5400" dirty="0" smtClean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沒有別名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可以</a:t>
            </a:r>
            <a:r>
              <a:rPr lang="zh-TW" altLang="en-US" sz="5400" dirty="0" smtClean="0"/>
              <a:t>配受</a:t>
            </a:r>
            <a:r>
              <a:rPr lang="zh-TW" altLang="en-US" sz="5400" dirty="0" smtClean="0"/>
              <a:t>權柄  讚美</a:t>
            </a:r>
            <a:r>
              <a:rPr lang="zh-TW" altLang="en-US" sz="5400" dirty="0" smtClean="0"/>
              <a:t>以及</a:t>
            </a:r>
            <a:r>
              <a:rPr lang="zh-TW" altLang="en-US" sz="5400" dirty="0" smtClean="0"/>
              <a:t>崇敬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聖潔  國度  榮耀</a:t>
            </a:r>
            <a:r>
              <a:rPr lang="zh-TW" altLang="en-US" sz="5400" dirty="0" smtClean="0"/>
              <a:t>全屬</a:t>
            </a:r>
            <a:r>
              <a:rPr lang="zh-TW" altLang="en-US" sz="5400" dirty="0" smtClean="0"/>
              <a:t>你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65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除你以外</vt:lpstr>
      <vt:lpstr>除你以外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除你以外</dc:title>
  <dc:creator>User</dc:creator>
  <cp:lastModifiedBy>User</cp:lastModifiedBy>
  <cp:revision>1</cp:revision>
  <dcterms:created xsi:type="dcterms:W3CDTF">2017-04-30T02:00:00Z</dcterms:created>
  <dcterms:modified xsi:type="dcterms:W3CDTF">2017-04-30T02:01:29Z</dcterms:modified>
</cp:coreProperties>
</file>