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087F-B3FD-489D-A87D-936C085A0E8E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1B3D8-E77F-455E-B5A5-7C98165B63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8149-9DB9-4E1D-80A0-D42E00719590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風風雨雨的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知道祢的溫柔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年前 幾年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相信祢恩手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一年年的長大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一次次的切慕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祢都陪我 安慰我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憐憫我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祢說會陪我走過春夏秋冬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疼我 引導我 保護我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倚靠耶和華的人什麼也不怕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 一個不撇下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祢總不撇下我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永遠不離開我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晨昏夜晚陪我度過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我的日子如何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祢的恩典更多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在這一切事上靠祢勝過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79</Words>
  <Application>Microsoft Office PowerPoint</Application>
  <PresentationFormat>如螢幕大小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陪我走過春夏秋冬</vt:lpstr>
      <vt:lpstr>陪我走過春夏秋冬</vt:lpstr>
      <vt:lpstr>陪我走過春夏秋冬</vt:lpstr>
      <vt:lpstr>陪我走過春夏秋冬</vt:lpstr>
      <vt:lpstr>陪我走過春夏秋冬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陪我走過春夏秋冬</dc:title>
  <dc:creator>大唐</dc:creator>
  <cp:lastModifiedBy>大唐</cp:lastModifiedBy>
  <cp:revision>3</cp:revision>
  <dcterms:created xsi:type="dcterms:W3CDTF">2016-07-24T09:10:36Z</dcterms:created>
  <dcterms:modified xsi:type="dcterms:W3CDTF">2017-10-18T13:55:00Z</dcterms:modified>
</cp:coreProperties>
</file>