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0F0F-1CF5-4C1F-84D3-2BA07EEF218A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1702-8862-43FE-8F61-1B201A6396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我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主帶領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掙脫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那罪惡的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捆綁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需要你不住地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提醒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拒絕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罪惡並幫助我勝過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我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離了你我不能作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了你我不能作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什麼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聖靈指教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自大的網羅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離了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  我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不能做什麼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  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你來塑造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上生命為主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去原有的舊我帶領我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84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佈景主題11</vt:lpstr>
      <vt:lpstr>離了你  我不能做什麼</vt:lpstr>
      <vt:lpstr>離了你  我不能做什麼</vt:lpstr>
      <vt:lpstr>離了你  我不能做什麼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離了你  我不能做什麼</dc:title>
  <dc:creator>User</dc:creator>
  <cp:lastModifiedBy>User</cp:lastModifiedBy>
  <cp:revision>1</cp:revision>
  <dcterms:created xsi:type="dcterms:W3CDTF">2017-09-24T00:23:24Z</dcterms:created>
  <dcterms:modified xsi:type="dcterms:W3CDTF">2017-09-24T00:24:47Z</dcterms:modified>
</cp:coreProperties>
</file>