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F66-9758-4FBC-B24D-658CEEE1F2E2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震動天地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我們歡呼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我們慶賀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你戰勝黑暗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震動天地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我們歡呼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我們慶賀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主你得勝  你已復活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震動天地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你要震動天地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你必震動滄海旱地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因萬國萬邦全都屬於你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震動天地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你使聖殿充滿榮耀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榮耀大過榮耀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你必賜平安  必賜福這地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74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震動天地</vt:lpstr>
      <vt:lpstr>震動天地</vt:lpstr>
      <vt:lpstr>震動天地</vt:lpstr>
      <vt:lpstr>震動天地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震動天地</dc:title>
  <dc:creator>大唐</dc:creator>
  <cp:lastModifiedBy>大唐</cp:lastModifiedBy>
  <cp:revision>1</cp:revision>
  <dcterms:created xsi:type="dcterms:W3CDTF">2018-08-25T13:18:48Z</dcterms:created>
  <dcterms:modified xsi:type="dcterms:W3CDTF">2018-08-25T13:20:45Z</dcterms:modified>
</cp:coreProperties>
</file>