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B3AEA6C-9EFA-450B-9B16-184BFD582644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722D07C-EB7F-4C42-A9A9-E6E62A9D6D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靜候恩主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靜候恩</a:t>
            </a:r>
            <a:r>
              <a:rPr lang="zh-TW" altLang="en-US" sz="5400" dirty="0" smtClean="0"/>
              <a:t>主  萬</a:t>
            </a:r>
            <a:r>
              <a:rPr lang="zh-TW" altLang="en-US" sz="5400" dirty="0"/>
              <a:t>念</a:t>
            </a:r>
            <a:r>
              <a:rPr lang="zh-TW" altLang="en-US" sz="5400" dirty="0" smtClean="0"/>
              <a:t>敞開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獨你照我心</a:t>
            </a:r>
            <a:r>
              <a:rPr lang="zh-TW" altLang="en-US" sz="5400" dirty="0" smtClean="0"/>
              <a:t>深處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陣</a:t>
            </a:r>
            <a:r>
              <a:rPr lang="zh-TW" altLang="en-US" sz="5400" dirty="0" smtClean="0"/>
              <a:t>清風  透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心窩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除掉</a:t>
            </a:r>
            <a:r>
              <a:rPr lang="zh-TW" altLang="en-US" sz="5400" dirty="0"/>
              <a:t>往昔的損我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靜候恩主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  請</a:t>
            </a:r>
            <a:r>
              <a:rPr lang="zh-TW" altLang="en-US" sz="5400" dirty="0"/>
              <a:t>你進入我心裡</a:t>
            </a:r>
            <a:r>
              <a:rPr lang="zh-TW" altLang="en-US" sz="5400" dirty="0" smtClean="0"/>
              <a:t>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解開</a:t>
            </a:r>
            <a:r>
              <a:rPr lang="zh-TW" altLang="en-US" sz="5400" dirty="0"/>
              <a:t>我擾</a:t>
            </a:r>
            <a:r>
              <a:rPr lang="zh-TW" altLang="en-US" sz="5400" dirty="0" smtClean="0"/>
              <a:t>困  彰顯</a:t>
            </a:r>
            <a:r>
              <a:rPr lang="zh-TW" altLang="en-US" sz="5400" dirty="0"/>
              <a:t>你大</a:t>
            </a:r>
            <a:r>
              <a:rPr lang="zh-TW" altLang="en-US" sz="5400" dirty="0" smtClean="0"/>
              <a:t>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更新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裡面  賜</a:t>
            </a:r>
            <a:r>
              <a:rPr lang="zh-TW" altLang="en-US" sz="5400" dirty="0"/>
              <a:t>我美</a:t>
            </a:r>
            <a:r>
              <a:rPr lang="zh-TW" altLang="en-US" sz="5400" dirty="0" smtClean="0"/>
              <a:t>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藏</a:t>
            </a:r>
            <a:r>
              <a:rPr lang="zh-TW" altLang="en-US" sz="5400" dirty="0"/>
              <a:t>在我的心不變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1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佈景主題13</Template>
  <TotalTime>1</TotalTime>
  <Words>58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佈景主題13</vt:lpstr>
      <vt:lpstr>靜候恩主</vt:lpstr>
      <vt:lpstr>靜候恩主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靜候恩主</dc:title>
  <dc:creator>DAIDUONG</dc:creator>
  <cp:lastModifiedBy>DAIDUONG</cp:lastModifiedBy>
  <cp:revision>1</cp:revision>
  <dcterms:created xsi:type="dcterms:W3CDTF">2013-12-31T12:23:12Z</dcterms:created>
  <dcterms:modified xsi:type="dcterms:W3CDTF">2013-12-31T12:24:52Z</dcterms:modified>
</cp:coreProperties>
</file>