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4A09-BDB4-4D78-827C-B220829DDCD1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5996-9691-4C88-9F26-2B50E273AC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6334"/>
            <a:ext cx="9144000" cy="1752600"/>
          </a:xfrm>
        </p:spPr>
        <p:txBody>
          <a:bodyPr>
            <a:noAutofit/>
          </a:bodyPr>
          <a:lstStyle/>
          <a:p>
            <a:pPr marL="742950" indent="-742950"/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如何能除掉我罪 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我救主基督寶</a:t>
            </a:r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>血</a:t>
            </a:r>
            <a:endParaRPr lang="en-US" altLang="zh-TW" sz="4400" b="1" dirty="0">
              <a:solidFill>
                <a:srgbClr val="002060"/>
              </a:solidFill>
              <a:latin typeface="+mn-ea"/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>如何</a:t>
            </a:r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能重造生命 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  <a:p>
            <a:pPr marL="742950" indent="-742950"/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我救主基督寶</a:t>
            </a:r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>血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4400" b="1" dirty="0">
                <a:solidFill>
                  <a:srgbClr val="002060"/>
                </a:solidFill>
                <a:latin typeface="+mj-ea"/>
                <a:ea typeface="+mj-ea"/>
              </a:rPr>
              <a:t>主被懸十架上 洒寶血全然為</a:t>
            </a:r>
            <a:r>
              <a:rPr lang="zh-TW" altLang="en-US" sz="4400" b="1" dirty="0" smtClean="0">
                <a:solidFill>
                  <a:srgbClr val="002060"/>
                </a:solidFill>
                <a:latin typeface="+mj-ea"/>
                <a:ea typeface="+mj-ea"/>
              </a:rPr>
              <a:t>我</a:t>
            </a:r>
            <a:endParaRPr lang="en-US" altLang="zh-TW" sz="4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  <a:latin typeface="+mj-ea"/>
                <a:ea typeface="+mj-ea"/>
              </a:rPr>
              <a:t>今使</a:t>
            </a:r>
            <a:r>
              <a:rPr lang="zh-TW" altLang="en-US" sz="4400" b="1" dirty="0">
                <a:solidFill>
                  <a:srgbClr val="002060"/>
                </a:solidFill>
                <a:latin typeface="+mj-ea"/>
                <a:ea typeface="+mj-ea"/>
              </a:rPr>
              <a:t>我像雪白 靠我救主基督寶血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6334"/>
            <a:ext cx="9144000" cy="1752600"/>
          </a:xfrm>
        </p:spPr>
        <p:txBody>
          <a:bodyPr>
            <a:no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如何能重獲安穩 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靠</a:t>
            </a:r>
            <a:r>
              <a:rPr lang="zh-TW" altLang="en-US" sz="4400" b="1" dirty="0">
                <a:solidFill>
                  <a:srgbClr val="002060"/>
                </a:solidFill>
              </a:rPr>
              <a:t>我救主基督寶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>血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祈求</a:t>
            </a:r>
            <a:r>
              <a:rPr lang="zh-TW" altLang="en-US" sz="4400" b="1" dirty="0">
                <a:solidFill>
                  <a:srgbClr val="002060"/>
                </a:solidFill>
              </a:rPr>
              <a:t>完全被潔淨 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</a:rPr>
              <a:t>靠</a:t>
            </a:r>
            <a:r>
              <a:rPr lang="zh-TW" altLang="en-US" sz="4400" b="1" dirty="0">
                <a:solidFill>
                  <a:srgbClr val="002060"/>
                </a:solidFill>
              </a:rPr>
              <a:t>我救主基督寶血</a:t>
            </a:r>
            <a:endParaRPr lang="en-US" altLang="zh-TW" sz="4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4400" b="1" dirty="0">
                <a:solidFill>
                  <a:srgbClr val="002060"/>
                </a:solidFill>
                <a:latin typeface="+mj-ea"/>
                <a:ea typeface="+mj-ea"/>
              </a:rPr>
              <a:t>主被懸十架上 洒寶血全然為</a:t>
            </a:r>
            <a:r>
              <a:rPr lang="zh-TW" altLang="en-US" sz="4400" b="1" dirty="0" smtClean="0">
                <a:solidFill>
                  <a:srgbClr val="002060"/>
                </a:solidFill>
                <a:latin typeface="+mj-ea"/>
                <a:ea typeface="+mj-ea"/>
              </a:rPr>
              <a:t>我</a:t>
            </a:r>
            <a:endParaRPr lang="en-US" altLang="zh-TW" sz="4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  <a:latin typeface="+mj-ea"/>
                <a:ea typeface="+mj-ea"/>
              </a:rPr>
              <a:t>今使</a:t>
            </a:r>
            <a:r>
              <a:rPr lang="zh-TW" altLang="en-US" sz="4400" b="1" dirty="0">
                <a:solidFill>
                  <a:srgbClr val="002060"/>
                </a:solidFill>
                <a:latin typeface="+mj-ea"/>
                <a:ea typeface="+mj-ea"/>
              </a:rPr>
              <a:t>我像雪白 靠我救主基督寶血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928670"/>
            <a:ext cx="9144000" cy="5681666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賜予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我無盡豐盛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我救主基督寶</a:t>
            </a:r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血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賜予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我能力盼望 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  <a:latin typeface="+mn-ea"/>
              </a:rPr>
              <a:t>靠</a:t>
            </a:r>
            <a:r>
              <a:rPr lang="zh-TW" altLang="en-US" sz="5400" b="1" dirty="0">
                <a:solidFill>
                  <a:srgbClr val="002060"/>
                </a:solidFill>
                <a:latin typeface="+mn-ea"/>
              </a:rPr>
              <a:t>我救主基督寶血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1752600"/>
          </a:xfrm>
        </p:spPr>
        <p:txBody>
          <a:bodyPr wrap="none">
            <a:no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靠著祢寶血我得自由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</a:rPr>
            </a:br>
            <a:r>
              <a:rPr lang="zh-TW" altLang="en-US" sz="4400" b="1" dirty="0">
                <a:solidFill>
                  <a:srgbClr val="002060"/>
                </a:solidFill>
              </a:rPr>
              <a:t>靠著祢寶血救贖我得釋放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</a:rPr>
            </a:br>
            <a:r>
              <a:rPr lang="zh-TW" altLang="en-US" sz="4400" b="1" dirty="0">
                <a:solidFill>
                  <a:srgbClr val="002060"/>
                </a:solidFill>
              </a:rPr>
              <a:t>祢十架甘心犧牲的愛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</a:rPr>
            </a:br>
            <a:r>
              <a:rPr lang="zh-TW" altLang="en-US" sz="4400" b="1" dirty="0">
                <a:solidFill>
                  <a:srgbClr val="002060"/>
                </a:solidFill>
              </a:rPr>
              <a:t>改寫了我一生 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獻盡我心單單高舉祢</a:t>
            </a:r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  <a:latin typeface="+mn-ea"/>
              </a:rPr>
            </a:br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我願意一生跟主腳蹤方向 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要像耶穌祢委身謙卑 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>放</a:t>
            </a:r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低我的所有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1752600"/>
          </a:xfrm>
        </p:spPr>
        <p:txBody>
          <a:bodyPr wrap="none">
            <a:no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靠著祢寶血我得自由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</a:rPr>
            </a:br>
            <a:r>
              <a:rPr lang="zh-TW" altLang="en-US" sz="4400" b="1" dirty="0">
                <a:solidFill>
                  <a:srgbClr val="002060"/>
                </a:solidFill>
              </a:rPr>
              <a:t>靠著祢寶血救贖我得釋放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</a:rPr>
            </a:br>
            <a:r>
              <a:rPr lang="zh-TW" altLang="en-US" sz="4400" b="1" dirty="0">
                <a:solidFill>
                  <a:srgbClr val="002060"/>
                </a:solidFill>
              </a:rPr>
              <a:t>祢十架甘心犧牲的愛</a:t>
            </a:r>
            <a:r>
              <a:rPr lang="zh-TW" altLang="en-US" sz="4400" b="1" dirty="0" smtClean="0">
                <a:solidFill>
                  <a:srgbClr val="002060"/>
                </a:solidFill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</a:rPr>
            </a:br>
            <a:r>
              <a:rPr lang="zh-TW" altLang="en-US" sz="4400" b="1" dirty="0">
                <a:solidFill>
                  <a:srgbClr val="002060"/>
                </a:solidFill>
              </a:rPr>
              <a:t>改寫我下半生 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獻盡我心單單高舉祢</a:t>
            </a:r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/>
            </a:r>
            <a:br>
              <a:rPr lang="zh-TW" altLang="en-US" sz="4400" b="1" dirty="0" smtClean="0">
                <a:solidFill>
                  <a:srgbClr val="002060"/>
                </a:solidFill>
                <a:latin typeface="+mn-ea"/>
              </a:rPr>
            </a:br>
            <a:r>
              <a:rPr lang="zh-TW" altLang="en-US" sz="4400" b="1" dirty="0">
                <a:solidFill>
                  <a:srgbClr val="002060"/>
                </a:solidFill>
              </a:rPr>
              <a:t>我願意一切順服祢的旨意</a:t>
            </a:r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 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要像耶穌祢委身謙卑 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zh-TW" altLang="en-US" sz="4400" b="1" dirty="0" smtClean="0">
                <a:solidFill>
                  <a:srgbClr val="002060"/>
                </a:solidFill>
                <a:latin typeface="+mn-ea"/>
              </a:rPr>
              <a:t>放</a:t>
            </a:r>
            <a:r>
              <a:rPr lang="zh-TW" altLang="en-US" sz="4400" b="1" dirty="0">
                <a:solidFill>
                  <a:srgbClr val="002060"/>
                </a:solidFill>
                <a:latin typeface="+mn-ea"/>
              </a:rPr>
              <a:t>低我的所有</a:t>
            </a:r>
            <a:endParaRPr lang="en-US" altLang="zh-TW" sz="4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-28577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3600" b="1" u="sng" dirty="0">
                <a:solidFill>
                  <a:srgbClr val="002060"/>
                </a:solidFill>
              </a:rPr>
              <a:t>靠著祢寶血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928670"/>
            <a:ext cx="9144000" cy="5681666"/>
          </a:xfrm>
        </p:spPr>
        <p:txBody>
          <a:bodyPr anchor="ctr">
            <a:noAutofit/>
          </a:bodyPr>
          <a:lstStyle/>
          <a:p>
            <a:r>
              <a:rPr lang="zh-TW" altLang="en-US" sz="5400" b="1" dirty="0" smtClean="0">
                <a:solidFill>
                  <a:srgbClr val="002060"/>
                </a:solidFill>
              </a:rPr>
              <a:t>我已完全</a:t>
            </a:r>
            <a:r>
              <a:rPr lang="zh-TW" altLang="en-US" sz="5400" b="1" dirty="0">
                <a:solidFill>
                  <a:srgbClr val="002060"/>
                </a:solidFill>
              </a:rPr>
              <a:t>被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更新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r>
              <a:rPr lang="zh-TW" altLang="en-US" sz="5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</a:rPr>
              <a:t>靠我救主基督寶血</a:t>
            </a:r>
            <a:endParaRPr lang="en-US" altLang="zh-TW" sz="5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429652" y="142852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3/3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165</Words>
  <Application>Microsoft Office PowerPoint</Application>
  <PresentationFormat>如螢幕大小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靠著祢寶血 </vt:lpstr>
      <vt:lpstr>靠著祢寶血 </vt:lpstr>
      <vt:lpstr>靠著祢寶血 </vt:lpstr>
      <vt:lpstr>靠著祢寶血 </vt:lpstr>
      <vt:lpstr>靠著祢寶血 </vt:lpstr>
      <vt:lpstr>靠著祢寶血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靠著祢寶血 </dc:title>
  <dc:creator>User</dc:creator>
  <cp:lastModifiedBy>User</cp:lastModifiedBy>
  <cp:revision>1</cp:revision>
  <dcterms:created xsi:type="dcterms:W3CDTF">2017-06-13T13:17:20Z</dcterms:created>
  <dcterms:modified xsi:type="dcterms:W3CDTF">2017-06-13T13:24:21Z</dcterms:modified>
</cp:coreProperties>
</file>