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t>2017/1/29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t>2017/1/29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t>2017/1/29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t>2017/1/29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t>2017/1/29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t>2017/1/29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t>2017/1/29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t>2017/1/29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t>2017/1/29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t>2017/1/29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t>2017/1/29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50502-3618-4BDE-8B7B-6341F82301FD}" type="datetimeFigureOut">
              <a:rPr lang="zh-TW" altLang="en-US" smtClean="0"/>
              <a:t>2017/1/29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F6B48-F89C-4F2F-BB0E-ABD0C0D6D6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靠著耶穌</a:t>
            </a:r>
            <a:r>
              <a:rPr lang="zh-TW" altLang="en-US" dirty="0" smtClean="0"/>
              <a:t>得勝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在你愛裡我要</a:t>
            </a:r>
            <a:r>
              <a:rPr lang="zh-TW" altLang="en-US" sz="5400" dirty="0" smtClean="0"/>
              <a:t>宣告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軟弱</a:t>
            </a:r>
            <a:r>
              <a:rPr lang="zh-TW" altLang="en-US" sz="5400" dirty="0"/>
              <a:t>己得</a:t>
            </a:r>
            <a:r>
              <a:rPr lang="zh-TW" altLang="en-US" sz="5400" dirty="0" smtClean="0"/>
              <a:t>改變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在</a:t>
            </a:r>
            <a:r>
              <a:rPr lang="zh-TW" altLang="en-US" sz="5400" dirty="0"/>
              <a:t>你愛裡我要</a:t>
            </a:r>
            <a:r>
              <a:rPr lang="zh-TW" altLang="en-US" sz="5400" dirty="0" smtClean="0"/>
              <a:t>宣告</a:t>
            </a:r>
            <a:r>
              <a:rPr lang="en-US" altLang="zh-TW" sz="5400" dirty="0" smtClean="0"/>
              <a:t>  </a:t>
            </a:r>
            <a:r>
              <a:rPr lang="zh-TW" altLang="en-US" sz="5400" dirty="0" smtClean="0"/>
              <a:t>你</a:t>
            </a:r>
            <a:r>
              <a:rPr lang="zh-TW" altLang="en-US" sz="5400" dirty="0"/>
              <a:t>是</a:t>
            </a:r>
            <a:r>
              <a:rPr lang="zh-TW" altLang="en-US" sz="5400" dirty="0" smtClean="0"/>
              <a:t>王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靠著耶穌</a:t>
            </a:r>
            <a:r>
              <a:rPr lang="zh-TW" altLang="en-US" dirty="0" smtClean="0"/>
              <a:t>得勝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在你愛裡我要</a:t>
            </a:r>
            <a:r>
              <a:rPr lang="zh-TW" altLang="en-US" sz="5400" dirty="0" smtClean="0"/>
              <a:t>宣告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不必罪中</a:t>
            </a:r>
            <a:r>
              <a:rPr lang="zh-TW" altLang="en-US" sz="5400" dirty="0" smtClean="0"/>
              <a:t>打轉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TW" altLang="en-US" sz="5400" dirty="0"/>
              <a:t>你帶領著我</a:t>
            </a:r>
            <a:r>
              <a:rPr lang="zh-TW" altLang="en-US" sz="5400" dirty="0" smtClean="0"/>
              <a:t>得勝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靠著耶穌</a:t>
            </a:r>
            <a:r>
              <a:rPr lang="zh-TW" altLang="en-US" dirty="0" smtClean="0"/>
              <a:t>得勝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靠著耶穌</a:t>
            </a:r>
            <a:r>
              <a:rPr lang="zh-TW" altLang="en-US" sz="5400" dirty="0" smtClean="0"/>
              <a:t>得勝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靠著</a:t>
            </a:r>
            <a:r>
              <a:rPr lang="zh-TW" altLang="en-US" sz="5400" dirty="0"/>
              <a:t>耶穌</a:t>
            </a:r>
            <a:r>
              <a:rPr lang="zh-TW" altLang="en-US" sz="5400" dirty="0" smtClean="0"/>
              <a:t>得勝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終此生要靠著主愛去得勝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靠著耶穌</a:t>
            </a:r>
            <a:r>
              <a:rPr lang="zh-TW" altLang="en-US" dirty="0" smtClean="0"/>
              <a:t>得勝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dirty="0"/>
              <a:t>靠著耶穌</a:t>
            </a:r>
            <a:r>
              <a:rPr lang="zh-TW" altLang="en-US" sz="5400" dirty="0" smtClean="0"/>
              <a:t>得勝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靠著</a:t>
            </a:r>
            <a:r>
              <a:rPr lang="zh-TW" altLang="en-US" sz="5400" dirty="0"/>
              <a:t>耶穌</a:t>
            </a:r>
            <a:r>
              <a:rPr lang="zh-TW" altLang="en-US" sz="5400" dirty="0" smtClean="0"/>
              <a:t>得勝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不必驚怕</a:t>
            </a:r>
            <a:r>
              <a:rPr lang="zh-TW" altLang="en-US" sz="5400" dirty="0" smtClean="0"/>
              <a:t>挫敗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確知</a:t>
            </a:r>
            <a:r>
              <a:rPr lang="zh-TW" altLang="en-US" sz="5400" dirty="0"/>
              <a:t>主恩更</a:t>
            </a:r>
            <a:r>
              <a:rPr lang="zh-TW" altLang="en-US" sz="5400" dirty="0" smtClean="0"/>
              <a:t>廣闊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是你帶領著我得勝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Cậy ơn Ngài con vững tin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vi-VN" sz="3600" dirty="0"/>
              <a:t>Vì tình yêu Cha con đây đổi </a:t>
            </a:r>
            <a:r>
              <a:rPr lang="vi-VN" sz="3600" dirty="0" smtClean="0"/>
              <a:t>thay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Luôn </a:t>
            </a:r>
            <a:r>
              <a:rPr lang="vi-VN" sz="3600" dirty="0"/>
              <a:t>vững mạnh trong đức </a:t>
            </a:r>
            <a:r>
              <a:rPr lang="vi-VN" sz="3600" dirty="0" smtClean="0"/>
              <a:t>tin</a:t>
            </a:r>
            <a:endParaRPr lang="zh-TW" altLang="en-US" sz="3600" dirty="0"/>
          </a:p>
          <a:p>
            <a:pPr algn="ctr">
              <a:buNone/>
            </a:pPr>
            <a:r>
              <a:rPr lang="vi-VN" sz="3600" dirty="0"/>
              <a:t>Vì tình yêu Cha con luôn chúc </a:t>
            </a:r>
            <a:r>
              <a:rPr lang="vi-VN" sz="3600" dirty="0" smtClean="0"/>
              <a:t>tôn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Chúa </a:t>
            </a:r>
            <a:r>
              <a:rPr lang="vi-VN" sz="3600" dirty="0"/>
              <a:t>muôn </a:t>
            </a:r>
            <a:r>
              <a:rPr lang="vi-VN" sz="3600" dirty="0" smtClean="0"/>
              <a:t>loài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Cậy ơn Ngài con vững tin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vi-VN" sz="3600" dirty="0"/>
              <a:t>Vì tình yêu Cha con luôn khắc </a:t>
            </a:r>
            <a:r>
              <a:rPr lang="vi-VN" sz="3600" dirty="0" smtClean="0"/>
              <a:t>ghi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Là </a:t>
            </a:r>
            <a:r>
              <a:rPr lang="vi-VN" sz="3600" dirty="0"/>
              <a:t>chính Chúa Ngài đã cứu </a:t>
            </a:r>
            <a:r>
              <a:rPr lang="vi-VN" sz="3600" dirty="0" smtClean="0"/>
              <a:t>con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Và </a:t>
            </a:r>
            <a:r>
              <a:rPr lang="vi-VN" sz="3600" dirty="0"/>
              <a:t>cho con cậy ơn Ngài luôn vững tin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Cậy ơn Ngài con vững tin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vi-VN" sz="3600" dirty="0"/>
              <a:t>Cậy ơn Ngài con vững </a:t>
            </a:r>
            <a:r>
              <a:rPr lang="vi-VN" sz="3600" dirty="0" smtClean="0"/>
              <a:t>tin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Cậy </a:t>
            </a:r>
            <a:r>
              <a:rPr lang="vi-VN" sz="3600" dirty="0"/>
              <a:t>ơn Ngài con vững </a:t>
            </a:r>
            <a:r>
              <a:rPr lang="vi-VN" sz="3600" dirty="0" smtClean="0"/>
              <a:t>tin</a:t>
            </a:r>
            <a:endParaRPr lang="zh-TW" altLang="en-US" sz="3600" dirty="0"/>
          </a:p>
          <a:p>
            <a:pPr algn="ctr">
              <a:buNone/>
            </a:pPr>
            <a:r>
              <a:rPr lang="vi-VN" sz="3600" dirty="0"/>
              <a:t>Đắc thắng ở trong ơn </a:t>
            </a:r>
            <a:r>
              <a:rPr lang="vi-VN" sz="3600" dirty="0" smtClean="0"/>
              <a:t>Ngài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Trọn </a:t>
            </a:r>
            <a:r>
              <a:rPr lang="vi-VN" sz="3600" dirty="0"/>
              <a:t>đời con khắc ghi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Cậy ơn Ngài con vững tin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vi-VN" sz="3600" dirty="0"/>
              <a:t>Cậy ơn Ngài con vững </a:t>
            </a:r>
            <a:r>
              <a:rPr lang="vi-VN" sz="3600" dirty="0" smtClean="0"/>
              <a:t>tin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Cậy </a:t>
            </a:r>
            <a:r>
              <a:rPr lang="vi-VN" sz="3600" dirty="0"/>
              <a:t>ơn Ngài con vững tin!</a:t>
            </a:r>
            <a:endParaRPr lang="zh-TW" altLang="en-US" sz="3600" dirty="0"/>
          </a:p>
          <a:p>
            <a:pPr algn="ctr">
              <a:buNone/>
            </a:pPr>
            <a:r>
              <a:rPr lang="vi-VN" sz="3600" dirty="0"/>
              <a:t>Dẫu vẫn có bao nan </a:t>
            </a:r>
            <a:r>
              <a:rPr lang="vi-VN" sz="3600" dirty="0" smtClean="0"/>
              <a:t>đề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T</a:t>
            </a:r>
            <a:r>
              <a:rPr lang="vi-VN" sz="3600" dirty="0" smtClean="0"/>
              <a:t>ay </a:t>
            </a:r>
            <a:r>
              <a:rPr lang="vi-VN" sz="3600" dirty="0"/>
              <a:t>Chúa dẫn dắt con sẽ </a:t>
            </a:r>
            <a:r>
              <a:rPr lang="vi-VN" sz="3600" dirty="0" smtClean="0"/>
              <a:t>qua</a:t>
            </a:r>
            <a:endParaRPr lang="zh-TW" altLang="en-US" sz="3600" dirty="0"/>
          </a:p>
          <a:p>
            <a:pPr algn="ctr">
              <a:buNone/>
            </a:pPr>
            <a:r>
              <a:rPr lang="vi-VN" sz="3600" dirty="0"/>
              <a:t>Cậy </a:t>
            </a:r>
            <a:r>
              <a:rPr lang="vi-VN" sz="3600" dirty="0" smtClean="0"/>
              <a:t>Cha</a:t>
            </a:r>
            <a:r>
              <a:rPr lang="en-US" sz="3600" dirty="0" smtClean="0"/>
              <a:t> </a:t>
            </a:r>
            <a:r>
              <a:rPr lang="vi-VN" sz="3600" dirty="0" smtClean="0"/>
              <a:t>con </a:t>
            </a:r>
            <a:r>
              <a:rPr lang="vi-VN" sz="3600" dirty="0"/>
              <a:t>đây sẽ luôn vững </a:t>
            </a:r>
            <a:r>
              <a:rPr lang="vi-VN" sz="3600" dirty="0" smtClean="0"/>
              <a:t>tin</a:t>
            </a:r>
            <a:endParaRPr lang="zh-TW" alt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佈景主題12" id="{5437CD39-82ED-47E8-AB85-0936B789E81E}" vid="{DE8B7F65-E196-435A-9E11-7210213D831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佈景主題12</Template>
  <TotalTime>4</TotalTime>
  <Words>218</Words>
  <Application>Microsoft Office PowerPoint</Application>
  <PresentationFormat>如螢幕大小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佈景主題12</vt:lpstr>
      <vt:lpstr>靠著耶穌得勝</vt:lpstr>
      <vt:lpstr>靠著耶穌得勝</vt:lpstr>
      <vt:lpstr>靠著耶穌得勝</vt:lpstr>
      <vt:lpstr>靠著耶穌得勝</vt:lpstr>
      <vt:lpstr>Cậy ơn Ngài con vững tin</vt:lpstr>
      <vt:lpstr>Cậy ơn Ngài con vững tin</vt:lpstr>
      <vt:lpstr>Cậy ơn Ngài con vững tin</vt:lpstr>
      <vt:lpstr>Cậy ơn Ngài con vững tin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靠著耶穌得勝</dc:title>
  <dc:creator>大唐</dc:creator>
  <cp:lastModifiedBy>大唐</cp:lastModifiedBy>
  <cp:revision>1</cp:revision>
  <dcterms:created xsi:type="dcterms:W3CDTF">2017-01-29T00:05:26Z</dcterms:created>
  <dcterms:modified xsi:type="dcterms:W3CDTF">2017-01-29T00:09:59Z</dcterms:modified>
</cp:coreProperties>
</file>