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5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2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4BE6-ABFE-4AC1-8C29-4FB4C173B034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7CDB-F832-4109-B84F-36F88006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 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著耶穌聖名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18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誰能訴盡神的作為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盡祂的愛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著耶穌寶貝聖名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5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Office Theme</vt:lpstr>
      <vt:lpstr>靠著耶穌聖名</vt:lpstr>
      <vt:lpstr>靠著耶穌聖名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靠著耶穌聖名</dc:title>
  <dc:creator>BatisUoc</dc:creator>
  <cp:lastModifiedBy>BatisUoc</cp:lastModifiedBy>
  <cp:revision>1</cp:revision>
  <dcterms:created xsi:type="dcterms:W3CDTF">2018-04-07T18:32:59Z</dcterms:created>
  <dcterms:modified xsi:type="dcterms:W3CDTF">2018-04-07T18:37:31Z</dcterms:modified>
</cp:coreProperties>
</file>