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853-9233-4ECB-AA3F-F9C5E9CFBDB1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感激基督帶領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恩典賜予我未停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日日服事主  我心歡喜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讓讚美聲跨千里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要唱唱唱莫停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哈利路亞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稱讚你  哈利路亞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0</TotalTime>
  <Words>68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頌讚你 哈利路亞</vt:lpstr>
      <vt:lpstr>頌讚你 哈利路亞</vt:lpstr>
      <vt:lpstr>頌讚你 哈利路亞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DAIDUONG</dc:creator>
  <cp:lastModifiedBy>User</cp:lastModifiedBy>
  <cp:revision>2</cp:revision>
  <dcterms:created xsi:type="dcterms:W3CDTF">2014-03-16T00:27:18Z</dcterms:created>
  <dcterms:modified xsi:type="dcterms:W3CDTF">2017-08-29T13:09:57Z</dcterms:modified>
</cp:coreProperties>
</file>