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10E08289-3661-4C41-A132-D30D0CDECDF9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8A8DB759-ACCE-495B-9C21-B1F14B832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頌讚耶穌聖名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5400" dirty="0" smtClean="0">
                <a:latin typeface="SimSun" pitchFamily="2" charset="-122"/>
                <a:ea typeface="SimSun" pitchFamily="2" charset="-122"/>
              </a:rPr>
              <a:t>1.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耶穌聖名眾該歡喜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天使一同</a:t>
            </a:r>
            <a:r>
              <a:rPr lang="zh-TW" altLang="en-US" sz="5400" smtClean="0">
                <a:latin typeface="SimSun" pitchFamily="2" charset="-122"/>
                <a:ea typeface="SimSun" pitchFamily="2" charset="-122"/>
              </a:rPr>
              <a:t>伏</a:t>
            </a:r>
            <a:r>
              <a:rPr lang="zh-TW" altLang="en-US" sz="5400" smtClean="0">
                <a:latin typeface="SimSun" pitchFamily="2" charset="-122"/>
                <a:ea typeface="SimSun" pitchFamily="2" charset="-122"/>
              </a:rPr>
              <a:t>拜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en-US" altLang="zh-TW" sz="5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奉獻冠冕大家行禮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尊荣天地主宰</a:t>
            </a: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)x2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頌讚耶穌聖名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5400" dirty="0" smtClean="0">
                <a:latin typeface="SimSun" pitchFamily="2" charset="-122"/>
                <a:ea typeface="SimSun" pitchFamily="2" charset="-122"/>
              </a:rPr>
              <a:t>2.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罪人蒙恩免墮陰府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顯明主心慈愛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頌揚耶穌罪人救主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稱頌天地主宰</a:t>
            </a: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)x2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頌讚耶穌聖名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3.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地球萬國一切人類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亞當無數後代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耶穌跟前伏拜讚美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崇敬天地主宰</a:t>
            </a: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)x2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頌讚耶穌聖名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4.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但願聖徒當中有我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在主面前伏拜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同聲唱詩同心歡樂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讚美天地主宰</a:t>
            </a: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)x2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0</TotalTime>
  <Words>105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Theme13</vt:lpstr>
      <vt:lpstr>頌讚耶穌聖名</vt:lpstr>
      <vt:lpstr>頌讚耶穌聖名</vt:lpstr>
      <vt:lpstr>頌讚耶穌聖名</vt:lpstr>
      <vt:lpstr>頌讚耶穌聖名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頌讚耶穌聖名</dc:title>
  <dc:creator>DAIDUONG</dc:creator>
  <cp:lastModifiedBy>DAIDUONG</cp:lastModifiedBy>
  <cp:revision>2</cp:revision>
  <dcterms:created xsi:type="dcterms:W3CDTF">2013-09-29T00:53:20Z</dcterms:created>
  <dcterms:modified xsi:type="dcterms:W3CDTF">2013-09-29T02:04:58Z</dcterms:modified>
</cp:coreProperties>
</file>