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CD77630-006B-4FA0-8B9C-C4692B4490E0}" type="datetimeFigureOut">
              <a:rPr lang="zh-TW" altLang="en-US" smtClean="0"/>
              <a:t>2013/6/15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9C0DF46-6B8D-4A48-A953-AA009C15C2B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領我到你寶血</a:t>
            </a:r>
            <a:r>
              <a:rPr lang="zh-TW" altLang="en-US" dirty="0" smtClean="0"/>
              <a:t>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耶穌求你進入我的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用</a:t>
            </a:r>
            <a:r>
              <a:rPr lang="zh-TW" altLang="en-US" sz="5400" dirty="0"/>
              <a:t>你大能的寶血遮蓋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開啟</a:t>
            </a:r>
            <a:r>
              <a:rPr lang="zh-TW" altLang="en-US" sz="5400" dirty="0"/>
              <a:t>我</a:t>
            </a:r>
            <a:r>
              <a:rPr lang="zh-TW" altLang="en-US" sz="5400" dirty="0" smtClean="0"/>
              <a:t>心靈  得</a:t>
            </a:r>
            <a:r>
              <a:rPr lang="zh-TW" altLang="en-US" sz="5400" dirty="0"/>
              <a:t>著我生命</a:t>
            </a:r>
          </a:p>
          <a:p>
            <a:pPr algn="ctr">
              <a:buNone/>
            </a:pPr>
            <a:r>
              <a:rPr lang="zh-TW" altLang="en-US" sz="5400" dirty="0"/>
              <a:t>在你寶血</a:t>
            </a:r>
            <a:r>
              <a:rPr lang="zh-TW" altLang="en-US" sz="5400" dirty="0" smtClean="0"/>
              <a:t>裡  我</a:t>
            </a:r>
            <a:r>
              <a:rPr lang="zh-TW" altLang="en-US" sz="5400" dirty="0"/>
              <a:t>就得潔淨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領我到你寶血</a:t>
            </a:r>
            <a:r>
              <a:rPr lang="zh-TW" altLang="en-US" dirty="0" smtClean="0"/>
              <a:t>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耶穌求你進入我的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用</a:t>
            </a:r>
            <a:r>
              <a:rPr lang="zh-TW" altLang="en-US" sz="5400" dirty="0"/>
              <a:t>你大能的寶血釋放</a:t>
            </a:r>
            <a:r>
              <a:rPr lang="zh-TW" altLang="en-US" sz="5400" dirty="0" smtClean="0"/>
              <a:t>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進入</a:t>
            </a:r>
            <a:r>
              <a:rPr lang="zh-TW" altLang="en-US" sz="5400" dirty="0"/>
              <a:t>你同</a:t>
            </a:r>
            <a:r>
              <a:rPr lang="zh-TW" altLang="en-US" sz="5400" dirty="0" smtClean="0"/>
              <a:t>在  領受</a:t>
            </a:r>
            <a:r>
              <a:rPr lang="zh-TW" altLang="en-US" sz="5400" dirty="0"/>
              <a:t>你大</a:t>
            </a:r>
            <a:r>
              <a:rPr lang="zh-TW" altLang="en-US" sz="5400" dirty="0" smtClean="0"/>
              <a:t>愛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/>
              <a:t>你寶血</a:t>
            </a:r>
            <a:r>
              <a:rPr lang="zh-TW" altLang="en-US" sz="5400" dirty="0" smtClean="0"/>
              <a:t>裡  我</a:t>
            </a:r>
            <a:r>
              <a:rPr lang="zh-TW" altLang="en-US" sz="5400" dirty="0"/>
              <a:t>獻上敬拜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領我到你寶血</a:t>
            </a:r>
            <a:r>
              <a:rPr lang="zh-TW" altLang="en-US" dirty="0" smtClean="0"/>
              <a:t>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領我到你寶血</a:t>
            </a:r>
            <a:r>
              <a:rPr lang="zh-TW" altLang="en-US" sz="5400" dirty="0" smtClean="0"/>
              <a:t>裡面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所有</a:t>
            </a:r>
            <a:r>
              <a:rPr lang="zh-TW" altLang="en-US" sz="5400" dirty="0" smtClean="0"/>
              <a:t>罪惡必得</a:t>
            </a:r>
            <a:r>
              <a:rPr lang="zh-TW" altLang="en-US" sz="5400" dirty="0" smtClean="0"/>
              <a:t>赦免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更新</a:t>
            </a:r>
            <a:r>
              <a:rPr lang="zh-TW" altLang="en-US" sz="5400" dirty="0" smtClean="0"/>
              <a:t>我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在</a:t>
            </a:r>
            <a:r>
              <a:rPr lang="zh-TW" altLang="en-US" sz="5400" dirty="0" smtClean="0"/>
              <a:t>你寶血裡面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領我到你寶血</a:t>
            </a:r>
            <a:r>
              <a:rPr lang="zh-TW" altLang="en-US" dirty="0" smtClean="0"/>
              <a:t>裡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 smtClean="0"/>
              <a:t>領我到你寶血</a:t>
            </a:r>
            <a:r>
              <a:rPr lang="zh-TW" altLang="en-US" sz="5400" dirty="0" smtClean="0"/>
              <a:t>裡面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領受</a:t>
            </a:r>
            <a:r>
              <a:rPr lang="zh-TW" altLang="en-US" sz="5400" dirty="0" smtClean="0"/>
              <a:t>豐富奇妙</a:t>
            </a:r>
            <a:r>
              <a:rPr lang="zh-TW" altLang="en-US" sz="5400" dirty="0" smtClean="0"/>
              <a:t>恩典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更新</a:t>
            </a:r>
            <a:r>
              <a:rPr lang="zh-TW" altLang="en-US" sz="5400" dirty="0" smtClean="0"/>
              <a:t>我</a:t>
            </a:r>
            <a:r>
              <a:rPr lang="zh-TW" altLang="en-US" sz="5400" dirty="0" smtClean="0"/>
              <a:t>生命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smtClean="0"/>
              <a:t>在</a:t>
            </a:r>
            <a:r>
              <a:rPr lang="zh-TW" altLang="en-US" sz="5400" dirty="0" smtClean="0"/>
              <a:t>你寶</a:t>
            </a:r>
            <a:r>
              <a:rPr lang="zh-TW" altLang="en-US" sz="5400" smtClean="0"/>
              <a:t>血</a:t>
            </a:r>
            <a:r>
              <a:rPr lang="zh-TW" altLang="en-US" sz="5400" smtClean="0"/>
              <a:t>裡面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132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地鐵</vt:lpstr>
      <vt:lpstr>領我到你寶血裡</vt:lpstr>
      <vt:lpstr>領我到你寶血裡</vt:lpstr>
      <vt:lpstr>領我到你寶血裡</vt:lpstr>
      <vt:lpstr>領我到你寶血裡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領我到你寶血裡</dc:title>
  <dc:creator>DAIDUONG</dc:creator>
  <cp:lastModifiedBy>DAIDUONG</cp:lastModifiedBy>
  <cp:revision>1</cp:revision>
  <dcterms:created xsi:type="dcterms:W3CDTF">2013-06-15T08:13:37Z</dcterms:created>
  <dcterms:modified xsi:type="dcterms:W3CDTF">2013-06-15T08:15:22Z</dcterms:modified>
</cp:coreProperties>
</file>