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064C-0CBE-4E6A-82D9-8E8D10EFBC72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0955-FE53-47BA-8938-4F67BB6A3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064C-0CBE-4E6A-82D9-8E8D10EFBC72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0955-FE53-47BA-8938-4F67BB6A3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064C-0CBE-4E6A-82D9-8E8D10EFBC72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0955-FE53-47BA-8938-4F67BB6A3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064C-0CBE-4E6A-82D9-8E8D10EFBC72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0955-FE53-47BA-8938-4F67BB6A3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064C-0CBE-4E6A-82D9-8E8D10EFBC72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0955-FE53-47BA-8938-4F67BB6A3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064C-0CBE-4E6A-82D9-8E8D10EFBC72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0955-FE53-47BA-8938-4F67BB6A3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064C-0CBE-4E6A-82D9-8E8D10EFBC72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0955-FE53-47BA-8938-4F67BB6A3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064C-0CBE-4E6A-82D9-8E8D10EFBC72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0955-FE53-47BA-8938-4F67BB6A3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064C-0CBE-4E6A-82D9-8E8D10EFBC72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0955-FE53-47BA-8938-4F67BB6A3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064C-0CBE-4E6A-82D9-8E8D10EFBC72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0955-FE53-47BA-8938-4F67BB6A3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064C-0CBE-4E6A-82D9-8E8D10EFBC72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0955-FE53-47BA-8938-4F67BB6A3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064C-0CBE-4E6A-82D9-8E8D10EFBC72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20955-FE53-47BA-8938-4F67BB6A3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願一生</a:t>
            </a:r>
            <a:r>
              <a:rPr 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願一生</a:t>
            </a:r>
            <a:r>
              <a:rPr 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在祂手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在主手中 一切成為美好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求主帶領每一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主教導我一生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讓我喜悅你 所賜的時刻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願一生</a:t>
            </a:r>
            <a:r>
              <a:rPr 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願一生</a:t>
            </a:r>
            <a:r>
              <a:rPr 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在你手 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在主手中 一切成為美好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求主悅納我生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主悅納我詩歌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讓我喜悅  你所賜的時刻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Ý Cha</a:t>
            </a:r>
            <a:endParaRPr lang="zh-TW" altLang="en-US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mong</a:t>
            </a:r>
            <a:endParaRPr lang="zh-TW" altLang="en-US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đáy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tim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dâng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mong</a:t>
            </a:r>
            <a:endParaRPr lang="en-US" altLang="zh-TW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Thánh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en-US" altLang="zh-TW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mãi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rời</a:t>
            </a:r>
            <a:endParaRPr lang="en-US" altLang="zh-TW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dâng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hát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muôn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mong</a:t>
            </a:r>
            <a:endParaRPr lang="zh-TW" altLang="en-US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Ý Cha</a:t>
            </a:r>
            <a:endParaRPr lang="zh-TW" altLang="en-US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Nguyện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lối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soi</a:t>
            </a:r>
            <a:endParaRPr lang="en-US" altLang="zh-TW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Cuốc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hôm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nay hay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lai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thuận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ý Cha</a:t>
            </a:r>
          </a:p>
          <a:p>
            <a:pPr algn="ctr">
              <a:buNone/>
            </a:pP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lối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endParaRPr lang="en-US" altLang="zh-TW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Dạy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endParaRPr lang="en-US" altLang="zh-TW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Dù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giông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gió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dời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altLang="zh-TW" b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tin</a:t>
            </a:r>
            <a:endParaRPr lang="zh-TW" altLang="en-US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158</Words>
  <Application>Microsoft Office PowerPoint</Application>
  <PresentationFormat>如螢幕大小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願一生  在祂手</vt:lpstr>
      <vt:lpstr>願一生  在祂手</vt:lpstr>
      <vt:lpstr>Như Ý Cha</vt:lpstr>
      <vt:lpstr>Như Ý Cha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願一生  在你手</dc:title>
  <dc:creator>Admin</dc:creator>
  <cp:lastModifiedBy>大唐</cp:lastModifiedBy>
  <cp:revision>3</cp:revision>
  <dcterms:created xsi:type="dcterms:W3CDTF">2013-01-27T00:52:46Z</dcterms:created>
  <dcterms:modified xsi:type="dcterms:W3CDTF">2018-09-01T01:37:34Z</dcterms:modified>
</cp:coreProperties>
</file>