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771C-AFFE-47B3-886F-49CD4EBE8B05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45F2-D120-45B4-A4CD-F44CCFA128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願你崇高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我要在萬民中稱謝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要在列邦中歌頌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的慈愛高及諸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的誠實上達穹蒼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願你崇高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你的慈愛高及諸天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你的誠實上達到穹蒼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78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願你崇高</vt:lpstr>
      <vt:lpstr>願你崇高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願你崇高</dc:title>
  <dc:creator>Microsoft Windows</dc:creator>
  <cp:lastModifiedBy>大唐</cp:lastModifiedBy>
  <cp:revision>2</cp:revision>
  <dcterms:created xsi:type="dcterms:W3CDTF">2013-01-05T03:38:29Z</dcterms:created>
  <dcterms:modified xsi:type="dcterms:W3CDTF">2018-08-11T10:04:46Z</dcterms:modified>
</cp:coreProperties>
</file>