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1B83-BCEE-41D4-A1FA-45F394F0455A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萬民中作你的子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我們謙卑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意為聖潔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萬國中宣揚你聖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降下焚燒眾人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我們為失喪靈魂代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壯膽往普天下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建立你的教會傳揚福音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願你榮耀在全地彰顯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110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願你榮耀國度降臨</vt:lpstr>
      <vt:lpstr>願你榮耀國度降臨</vt:lpstr>
      <vt:lpstr>願你榮耀國度降臨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願你榮耀國度降臨</dc:title>
  <dc:creator>大唐</dc:creator>
  <cp:lastModifiedBy>大唐</cp:lastModifiedBy>
  <cp:revision>1</cp:revision>
  <dcterms:created xsi:type="dcterms:W3CDTF">2018-09-04T12:56:11Z</dcterms:created>
  <dcterms:modified xsi:type="dcterms:W3CDTF">2018-09-04T12:56:27Z</dcterms:modified>
</cp:coreProperties>
</file>