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826-6E3E-4086-A1C3-551EE772258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A7A4-8C3D-4B4A-8C27-D354582D79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826-6E3E-4086-A1C3-551EE772258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A7A4-8C3D-4B4A-8C27-D354582D79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826-6E3E-4086-A1C3-551EE772258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A7A4-8C3D-4B4A-8C27-D354582D79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826-6E3E-4086-A1C3-551EE772258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A7A4-8C3D-4B4A-8C27-D354582D79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826-6E3E-4086-A1C3-551EE772258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5C0A7A4-8C3D-4B4A-8C27-D354582D79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826-6E3E-4086-A1C3-551EE772258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A7A4-8C3D-4B4A-8C27-D354582D79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826-6E3E-4086-A1C3-551EE772258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A7A4-8C3D-4B4A-8C27-D354582D79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826-6E3E-4086-A1C3-551EE772258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A7A4-8C3D-4B4A-8C27-D354582D79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826-6E3E-4086-A1C3-551EE772258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A7A4-8C3D-4B4A-8C27-D354582D79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826-6E3E-4086-A1C3-551EE772258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A7A4-8C3D-4B4A-8C27-D354582D79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826-6E3E-4086-A1C3-551EE772258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A7A4-8C3D-4B4A-8C27-D354582D79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EED8826-6E3E-4086-A1C3-551EE772258A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5C0A7A4-8C3D-4B4A-8C27-D354582D795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願你蒙福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願你一生蒙祝福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願神臉光照耀你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靠主剛強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靠那加給的力量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凡</a:t>
            </a:r>
            <a:r>
              <a:rPr lang="zh-CN" altLang="en-US" sz="5400" dirty="0" smtClean="0"/>
              <a:t>事都能作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</TotalTime>
  <Words>34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願你蒙福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願你蒙福</dc:title>
  <dc:creator>Admin</dc:creator>
  <cp:lastModifiedBy>Admin</cp:lastModifiedBy>
  <cp:revision>1</cp:revision>
  <dcterms:created xsi:type="dcterms:W3CDTF">2013-02-16T08:52:55Z</dcterms:created>
  <dcterms:modified xsi:type="dcterms:W3CDTF">2013-02-16T08:54:39Z</dcterms:modified>
</cp:coreProperties>
</file>