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8717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447800"/>
            <a:ext cx="2971800" cy="1328738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776538"/>
            <a:ext cx="2971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 rot="21172883" flipH="1">
            <a:off x="4068648" y="1312793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21435926" flipH="1">
            <a:off x="4045012" y="1267664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5563" y="1252028"/>
            <a:ext cx="3840480" cy="384048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76200" dist="635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93056">
            <a:off x="4124179" y="1181685"/>
            <a:ext cx="3977640" cy="397764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50000" dist="50800" dir="12900000" sy="99500" kx="90000" ky="150000" algn="tl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00000">
            <a:off x="4275668" y="1323975"/>
            <a:ext cx="3657600" cy="3657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contourW="12700" prstMaterial="powder">
              <a:bevelT w="29210" h="12700"/>
              <a:contourClr>
                <a:schemeClr val="bg2"/>
              </a:contourClr>
            </a:sp3d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D356248C-D4F7-4ED1-AEAF-0AAD252A8B36}" type="datetimeFigureOut">
              <a:rPr lang="zh-TW" altLang="en-US" smtClean="0"/>
              <a:pPr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2FEF263-4E57-40E9-A664-011DF759C1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2"/>
          </a:solidFill>
          <a:effectLst>
            <a:outerShdw blurRad="50800" dist="25400" dir="5400000" algn="t" rotWithShape="0">
              <a:prstClr val="black">
                <a:alpha val="80000"/>
              </a:prst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願您平安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願主看顧</a:t>
            </a:r>
            <a:r>
              <a:rPr lang="zh-TW" altLang="en-US" sz="5400" dirty="0" smtClean="0"/>
              <a:t>您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願</a:t>
            </a:r>
            <a:r>
              <a:rPr lang="zh-TW" altLang="en-US" sz="5400" dirty="0"/>
              <a:t>平安歸於</a:t>
            </a:r>
            <a:r>
              <a:rPr lang="zh-TW" altLang="en-US" sz="5400" dirty="0" smtClean="0"/>
              <a:t>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主保守</a:t>
            </a:r>
            <a:r>
              <a:rPr lang="zh-TW" altLang="en-US" sz="5400" dirty="0" smtClean="0"/>
              <a:t>您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一生</a:t>
            </a:r>
            <a:r>
              <a:rPr lang="zh-TW" altLang="en-US" sz="5400" dirty="0"/>
              <a:t>直到</a:t>
            </a:r>
            <a:r>
              <a:rPr lang="zh-TW" altLang="en-US" sz="5400" dirty="0" smtClean="0"/>
              <a:t>萬代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願主的福氣傾倒於您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我的主真的愛</a:t>
            </a:r>
            <a:r>
              <a:rPr lang="zh-TW" altLang="en-US" sz="5400" dirty="0" smtClean="0"/>
              <a:t>您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Slik-1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Slik-1">
      <a:majorFont>
        <a:latin typeface="Arial"/>
        <a:ea typeface=""/>
        <a:cs typeface=""/>
        <a:font script="Jpan" typeface="ＭＳ Ｐゴシック"/>
        <a:font script="Hang" typeface="돋음"/>
        <a:font script="Hans" typeface="方正姚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돋음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lik-1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5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28000"/>
                <a:satMod val="250000"/>
              </a:schemeClr>
            </a:gs>
          </a:gsLst>
          <a:lin ang="6960000" scaled="1"/>
        </a:gradFill>
        <a:gradFill rotWithShape="1">
          <a:gsLst>
            <a:gs pos="0">
              <a:schemeClr val="phClr">
                <a:shade val="80000"/>
                <a:satMod val="200000"/>
              </a:schemeClr>
            </a:gs>
            <a:gs pos="30000">
              <a:schemeClr val="phClr">
                <a:shade val="20000"/>
                <a:satMod val="250000"/>
              </a:schemeClr>
            </a:gs>
            <a:gs pos="50000">
              <a:schemeClr val="phClr">
                <a:shade val="23000"/>
                <a:satMod val="250000"/>
              </a:schemeClr>
            </a:gs>
            <a:gs pos="60000">
              <a:schemeClr val="phClr">
                <a:shade val="29000"/>
                <a:satMod val="23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lin ang="696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27000" h="12700"/>
          </a:sp3d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52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50000"/>
              </a:schemeClr>
            </a:gs>
            <a:gs pos="50000">
              <a:schemeClr val="phClr">
                <a:tint val="85000"/>
                <a:shade val="100000"/>
                <a:satMod val="140000"/>
              </a:schemeClr>
            </a:gs>
            <a:gs pos="100000">
              <a:schemeClr val="phClr">
                <a:shade val="50000"/>
                <a:satMod val="15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chemeClr val="phClr">
                <a:shade val="55000"/>
                <a:satMod val="150000"/>
              </a:schemeClr>
              <a:schemeClr val="phClr">
                <a:tint val="0"/>
                <a:sat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88</TotalTime>
  <Words>31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佈景主題2</vt:lpstr>
      <vt:lpstr>願您平安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願您平安</dc:title>
  <dc:creator>DAIDUONG</dc:creator>
  <cp:lastModifiedBy>大唐</cp:lastModifiedBy>
  <cp:revision>11</cp:revision>
  <dcterms:created xsi:type="dcterms:W3CDTF">2013-05-11T12:36:37Z</dcterms:created>
  <dcterms:modified xsi:type="dcterms:W3CDTF">2015-01-04T00:33:49Z</dcterms:modified>
</cp:coreProperties>
</file>