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9DB6DF-6372-4559-AAF5-7DE940B34258}" type="datetimeFigureOut">
              <a:rPr lang="zh-TW" altLang="en-US" smtClean="0"/>
              <a:t>2016/12/29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219BE5-D8F8-4AAC-8050-7EACCDB5D34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矩形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矩形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矩形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56" name="矩形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矩形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矩形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矩形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9DB6DF-6372-4559-AAF5-7DE940B34258}" type="datetimeFigureOut">
              <a:rPr lang="zh-TW" altLang="en-US" smtClean="0"/>
              <a:t>2016/12/29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219BE5-D8F8-4AAC-8050-7EACCDB5D34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9DB6DF-6372-4559-AAF5-7DE940B34258}" type="datetimeFigureOut">
              <a:rPr lang="zh-TW" altLang="en-US" smtClean="0"/>
              <a:t>2016/12/29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219BE5-D8F8-4AAC-8050-7EACCDB5D34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9DB6DF-6372-4559-AAF5-7DE940B34258}" type="datetimeFigureOut">
              <a:rPr lang="zh-TW" altLang="en-US" smtClean="0"/>
              <a:t>2016/12/29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219BE5-D8F8-4AAC-8050-7EACCDB5D34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手繪多邊形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手繪多邊形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手繪多邊形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手繪多邊形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手繪多邊形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手繪多邊形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手繪多邊形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手繪多邊形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手繪多邊形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手繪多邊形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手繪多邊形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手繪多邊形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手繪多邊形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手繪多邊形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9DB6DF-6372-4559-AAF5-7DE940B34258}" type="datetimeFigureOut">
              <a:rPr lang="zh-TW" altLang="en-US" smtClean="0"/>
              <a:t>2016/12/29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219BE5-D8F8-4AAC-8050-7EACCDB5D34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9DB6DF-6372-4559-AAF5-7DE940B34258}" type="datetimeFigureOut">
              <a:rPr lang="zh-TW" altLang="en-US" smtClean="0"/>
              <a:t>2016/12/29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219BE5-D8F8-4AAC-8050-7EACCDB5D34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9DB6DF-6372-4559-AAF5-7DE940B34258}" type="datetimeFigureOut">
              <a:rPr lang="zh-TW" altLang="en-US" smtClean="0"/>
              <a:t>2016/12/29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219BE5-D8F8-4AAC-8050-7EACCDB5D34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矩形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矩形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矩形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矩形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矩形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矩形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9DB6DF-6372-4559-AAF5-7DE940B34258}" type="datetimeFigureOut">
              <a:rPr lang="zh-TW" altLang="en-US" smtClean="0"/>
              <a:t>2016/12/29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219BE5-D8F8-4AAC-8050-7EACCDB5D34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9DB6DF-6372-4559-AAF5-7DE940B34258}" type="datetimeFigureOut">
              <a:rPr lang="zh-TW" altLang="en-US" smtClean="0"/>
              <a:t>2016/12/29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219BE5-D8F8-4AAC-8050-7EACCDB5D34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9DB6DF-6372-4559-AAF5-7DE940B34258}" type="datetimeFigureOut">
              <a:rPr lang="zh-TW" altLang="en-US" smtClean="0"/>
              <a:t>2016/12/29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219BE5-D8F8-4AAC-8050-7EACCDB5D34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直線接點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群組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直線接點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grpSp>
        <p:nvGrpSpPr>
          <p:cNvPr id="14" name="群組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直線接點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群組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直線接點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7D9DB6DF-6372-4559-AAF5-7DE940B34258}" type="datetimeFigureOut">
              <a:rPr lang="zh-TW" altLang="en-US" smtClean="0"/>
              <a:t>2016/12/29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A2219BE5-D8F8-4AAC-8050-7EACCDB5D34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矩形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矩形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矩形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D9DB6DF-6372-4559-AAF5-7DE940B34258}" type="datetimeFigureOut">
              <a:rPr lang="zh-TW" altLang="en-US" smtClean="0"/>
              <a:t>2016/12/29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A2219BE5-D8F8-4AAC-8050-7EACCDB5D34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願望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願望我主將你長庇佑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真福光照永長壽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願望我主他一世伴你遊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愛海中永無憂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願望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海天高 恩更大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救主血淚償我罪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快快真心相信祂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救</a:t>
            </a:r>
            <a:r>
              <a:rPr lang="zh-CN" altLang="en-US" sz="5400" dirty="0" smtClean="0"/>
              <a:t>恩福樂長庇佑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願望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願望我主將你長庇佑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真福光照永長壽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願望我主他一世伴你遊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愛海中永無憂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願望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山之巔 海至極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救主愛何等大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我要天天緊靠主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至</a:t>
            </a:r>
            <a:r>
              <a:rPr lang="zh-CN" altLang="en-US" sz="5400" dirty="0" smtClean="0"/>
              <a:t>死侍奉神不休</a:t>
            </a:r>
            <a:endParaRPr lang="zh-TW" altLang="en-US" sz="5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地鐵">
  <a:themeElements>
    <a:clrScheme name="地鐵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地鐵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地鐵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</TotalTime>
  <Words>94</Words>
  <Application>Microsoft Office PowerPoint</Application>
  <PresentationFormat>如螢幕大小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地鐵</vt:lpstr>
      <vt:lpstr>願望</vt:lpstr>
      <vt:lpstr>願望</vt:lpstr>
      <vt:lpstr>願望</vt:lpstr>
      <vt:lpstr>願望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願望</dc:title>
  <dc:creator>大唐</dc:creator>
  <cp:lastModifiedBy>大唐</cp:lastModifiedBy>
  <cp:revision>1</cp:revision>
  <dcterms:created xsi:type="dcterms:W3CDTF">2016-12-29T03:30:59Z</dcterms:created>
  <dcterms:modified xsi:type="dcterms:W3CDTF">2016-12-29T03:34:48Z</dcterms:modified>
</cp:coreProperties>
</file>