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34A7-19AC-40CF-99F9-1A48F35CFDCE}" type="datetimeFigureOut">
              <a:rPr lang="zh-TW" altLang="en-US" smtClean="0"/>
              <a:t>2015/4/4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34A7-19AC-40CF-99F9-1A48F35CFDCE}" type="datetimeFigureOut">
              <a:rPr lang="zh-TW" altLang="en-US" smtClean="0"/>
              <a:t>2015/4/4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A4A934A7-19AC-40CF-99F9-1A48F35CFDCE}" type="datetimeFigureOut">
              <a:rPr lang="zh-TW" altLang="en-US" smtClean="0"/>
              <a:t>2015/4/4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34A7-19AC-40CF-99F9-1A48F35CFDCE}" type="datetimeFigureOut">
              <a:rPr lang="zh-TW" altLang="en-US" smtClean="0"/>
              <a:t>2015/4/4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934A7-19AC-40CF-99F9-1A48F35CFDCE}" type="datetimeFigureOut">
              <a:rPr lang="zh-TW" altLang="en-US" smtClean="0"/>
              <a:t>2015/4/4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34A7-19AC-40CF-99F9-1A48F35CFDCE}" type="datetimeFigureOut">
              <a:rPr lang="zh-TW" altLang="en-US" smtClean="0"/>
              <a:t>2015/4/4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34A7-19AC-40CF-99F9-1A48F35CFDCE}" type="datetimeFigureOut">
              <a:rPr lang="zh-TW" altLang="en-US" smtClean="0"/>
              <a:t>2015/4/4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34A7-19AC-40CF-99F9-1A48F35CFDCE}" type="datetimeFigureOut">
              <a:rPr lang="zh-TW" altLang="en-US" smtClean="0"/>
              <a:t>2015/4/4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34A7-19AC-40CF-99F9-1A48F35CFDCE}" type="datetimeFigureOut">
              <a:rPr lang="zh-TW" altLang="en-US" smtClean="0"/>
              <a:t>2015/4/4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34A7-19AC-40CF-99F9-1A48F35CFDCE}" type="datetimeFigureOut">
              <a:rPr lang="zh-TW" altLang="en-US" smtClean="0"/>
              <a:t>2015/4/4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34A7-19AC-40CF-99F9-1A48F35CFDCE}" type="datetimeFigureOut">
              <a:rPr lang="zh-TW" altLang="en-US" smtClean="0"/>
              <a:t>2015/4/4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4A934A7-19AC-40CF-99F9-1A48F35CFDCE}" type="datetimeFigureOut">
              <a:rPr lang="zh-TW" altLang="en-US" smtClean="0"/>
              <a:t>2015/4/4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5704E1-7B86-4EEB-874A-7B45B460E3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願為主燃燒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主在十架擔我</a:t>
            </a:r>
            <a:r>
              <a:rPr lang="zh-TW" altLang="en-US" sz="5400" dirty="0" smtClean="0"/>
              <a:t>憂患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背負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痛苦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為</a:t>
            </a:r>
            <a:r>
              <a:rPr lang="zh-TW" altLang="en-US" sz="5400" dirty="0"/>
              <a:t>我過犯釘死十</a:t>
            </a:r>
            <a:r>
              <a:rPr lang="zh-TW" altLang="en-US" sz="5400" dirty="0" smtClean="0"/>
              <a:t>架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犧牲</a:t>
            </a:r>
            <a:r>
              <a:rPr lang="zh-TW" altLang="en-US" sz="5400" dirty="0"/>
              <a:t>他</a:t>
            </a:r>
            <a:r>
              <a:rPr lang="zh-TW" altLang="en-US" sz="5400" dirty="0" smtClean="0"/>
              <a:t>生命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願為主燃燒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我雖軟弱如羊走迷</a:t>
            </a:r>
          </a:p>
          <a:p>
            <a:pPr algn="ctr">
              <a:buNone/>
            </a:pPr>
            <a:r>
              <a:rPr lang="zh-TW" altLang="en-US" sz="5400" dirty="0"/>
              <a:t>常偏行己</a:t>
            </a:r>
            <a:r>
              <a:rPr lang="zh-TW" altLang="en-US" sz="5400" dirty="0" smtClean="0"/>
              <a:t>路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仍用愛感動吸引我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願為主燃燒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若我的生命像一枝</a:t>
            </a:r>
            <a:r>
              <a:rPr lang="zh-TW" altLang="en-US" sz="5400" dirty="0" smtClean="0"/>
              <a:t>蠟燭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求你讓我願為你</a:t>
            </a:r>
            <a:r>
              <a:rPr lang="zh-TW" altLang="en-US" sz="5400" dirty="0" smtClean="0"/>
              <a:t>燃燒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若</a:t>
            </a:r>
            <a:r>
              <a:rPr lang="zh-TW" altLang="en-US" sz="5400" dirty="0"/>
              <a:t>我的生命像一枝</a:t>
            </a:r>
            <a:r>
              <a:rPr lang="zh-TW" altLang="en-US" sz="5400" dirty="0" smtClean="0"/>
              <a:t>蠟燭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甘心願意為主燃燒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78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願為主燃燒</vt:lpstr>
      <vt:lpstr>願為主燃燒</vt:lpstr>
      <vt:lpstr>願為主燃燒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願為主燃燒</dc:title>
  <dc:creator>大唐</dc:creator>
  <cp:lastModifiedBy>大唐</cp:lastModifiedBy>
  <cp:revision>1</cp:revision>
  <dcterms:created xsi:type="dcterms:W3CDTF">2015-04-04T05:19:31Z</dcterms:created>
  <dcterms:modified xsi:type="dcterms:W3CDTF">2015-04-04T05:21:29Z</dcterms:modified>
</cp:coreProperties>
</file>