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F8B5F3B-B84F-42A8-A44A-7A6249F5550B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5F3B-B84F-42A8-A44A-7A6249F5550B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5F3B-B84F-42A8-A44A-7A6249F5550B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8B5F3B-B84F-42A8-A44A-7A6249F5550B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F8B5F3B-B84F-42A8-A44A-7A6249F5550B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5F3B-B84F-42A8-A44A-7A6249F5550B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5F3B-B84F-42A8-A44A-7A6249F5550B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F8B5F3B-B84F-42A8-A44A-7A6249F5550B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5F3B-B84F-42A8-A44A-7A6249F5550B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8B5F3B-B84F-42A8-A44A-7A6249F5550B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F8B5F3B-B84F-42A8-A44A-7A6249F5550B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F8B5F3B-B84F-42A8-A44A-7A6249F5550B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願神賜恩祝福你們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願耶和華賜恩祝福與你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願耶和華的榮光遍照你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願耶和華向你仰臉賜平安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奉主的名我們祝福你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願神賜恩祝福你們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恩惠平安賜給你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從至高父神而來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看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哪  蒙神所愛的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奉主的名我們祝福你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</TotalTime>
  <Words>66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Oriel</vt:lpstr>
      <vt:lpstr>願神賜恩祝福你們</vt:lpstr>
      <vt:lpstr>願神賜恩祝福你們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願神賜恩祝福你們</dc:title>
  <dc:creator>Admin</dc:creator>
  <cp:lastModifiedBy>大唐</cp:lastModifiedBy>
  <cp:revision>2</cp:revision>
  <dcterms:created xsi:type="dcterms:W3CDTF">2013-02-23T03:27:07Z</dcterms:created>
  <dcterms:modified xsi:type="dcterms:W3CDTF">2015-01-03T08:01:25Z</dcterms:modified>
</cp:coreProperties>
</file>