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610-3B29-4DA5-BD81-4AD6C7F62663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305-8ADB-4451-804D-418B3B1184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610-3B29-4DA5-BD81-4AD6C7F62663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305-8ADB-4451-804D-418B3B1184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610-3B29-4DA5-BD81-4AD6C7F62663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305-8ADB-4451-804D-418B3B1184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610-3B29-4DA5-BD81-4AD6C7F62663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305-8ADB-4451-804D-418B3B1184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610-3B29-4DA5-BD81-4AD6C7F62663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305-8ADB-4451-804D-418B3B1184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610-3B29-4DA5-BD81-4AD6C7F62663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305-8ADB-4451-804D-418B3B1184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610-3B29-4DA5-BD81-4AD6C7F62663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305-8ADB-4451-804D-418B3B1184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610-3B29-4DA5-BD81-4AD6C7F62663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305-8ADB-4451-804D-418B3B1184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610-3B29-4DA5-BD81-4AD6C7F62663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305-8ADB-4451-804D-418B3B1184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610-3B29-4DA5-BD81-4AD6C7F62663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305-8ADB-4451-804D-418B3B1184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610-3B29-4DA5-BD81-4AD6C7F62663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305-8ADB-4451-804D-418B3B11848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8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9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45610-3B29-4DA5-BD81-4AD6C7F62663}" type="datetimeFigureOut">
              <a:rPr lang="zh-TW" altLang="en-US" smtClean="0"/>
              <a:pPr/>
              <a:t>2018/2/18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0305-8ADB-4451-804D-418B3B1184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願耶和華賜福給你</a:t>
            </a:r>
            <a:r>
              <a:rPr lang="en-US" b="1" dirty="0" smtClean="0"/>
              <a:t>  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/>
              <a:t>願</a:t>
            </a:r>
            <a:r>
              <a:rPr lang="zh-TW" altLang="en-US" sz="5400" b="1" dirty="0"/>
              <a:t>耶和華賜福給你</a:t>
            </a:r>
            <a:r>
              <a:rPr lang="en-US" sz="5400" b="1" dirty="0"/>
              <a:t>  </a:t>
            </a:r>
            <a:endParaRPr lang="en-US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願</a:t>
            </a:r>
            <a:r>
              <a:rPr lang="zh-TW" altLang="en-US" sz="5400" b="1" dirty="0"/>
              <a:t>耶和華永遠保護你</a:t>
            </a:r>
          </a:p>
          <a:p>
            <a:pPr algn="ctr">
              <a:buNone/>
            </a:pPr>
            <a:r>
              <a:rPr lang="zh-TW" altLang="en-US" sz="5400" b="1" dirty="0"/>
              <a:t>願耶和華祂的臉光照你</a:t>
            </a:r>
            <a:r>
              <a:rPr lang="en-US" sz="5400" b="1" dirty="0"/>
              <a:t>  </a:t>
            </a:r>
            <a:endParaRPr lang="en-US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願</a:t>
            </a:r>
            <a:r>
              <a:rPr lang="zh-TW" altLang="en-US" sz="5400" b="1" dirty="0"/>
              <a:t>耶和華賜你</a:t>
            </a:r>
            <a:r>
              <a:rPr lang="zh-TW" altLang="en-US" sz="5400" b="1" dirty="0" smtClean="0"/>
              <a:t>平安</a:t>
            </a:r>
            <a:endParaRPr lang="zh-TW" alt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願耶和華賜福給你</a:t>
            </a:r>
            <a:r>
              <a:rPr lang="en-US" dirty="0" smtClean="0"/>
              <a:t> 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願耶和華賜福給你</a:t>
            </a:r>
            <a:r>
              <a:rPr lang="en-US" sz="5400" dirty="0"/>
              <a:t>  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耶和華永遠保護你</a:t>
            </a:r>
          </a:p>
          <a:p>
            <a:pPr algn="ctr">
              <a:buNone/>
            </a:pPr>
            <a:r>
              <a:rPr lang="zh-TW" altLang="en-US" sz="5400" dirty="0"/>
              <a:t>願耶和華祂的臉光照你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耶和華賜你平安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願耶和華賜福給你</a:t>
            </a:r>
            <a:r>
              <a:rPr lang="en-US" dirty="0" smtClean="0"/>
              <a:t> 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願在主裡相會再相會</a:t>
            </a:r>
            <a:r>
              <a:rPr lang="en-US" sz="5400" dirty="0"/>
              <a:t>  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在主裡相會再相會</a:t>
            </a:r>
          </a:p>
          <a:p>
            <a:pPr algn="ctr">
              <a:buNone/>
            </a:pPr>
            <a:r>
              <a:rPr lang="zh-TW" altLang="en-US" sz="5400" dirty="0"/>
              <a:t>願主的愛永遠在你心懷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神永遠祝福你們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願耶和華賜福給你</a:t>
            </a:r>
            <a:r>
              <a:rPr lang="en-US" dirty="0" smtClean="0"/>
              <a:t> 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願耶和華賜福給你</a:t>
            </a:r>
            <a:r>
              <a:rPr lang="en-US" sz="5400" dirty="0"/>
              <a:t>  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耶和華永遠保護你</a:t>
            </a:r>
          </a:p>
          <a:p>
            <a:pPr algn="ctr">
              <a:buNone/>
            </a:pPr>
            <a:r>
              <a:rPr lang="zh-TW" altLang="en-US" sz="5400" dirty="0"/>
              <a:t>願耶和華祂的臉光照你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耶和華賜你平安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9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Theme19</Template>
  <TotalTime>19</TotalTime>
  <Words>113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Theme19</vt:lpstr>
      <vt:lpstr>願耶和華賜福給你  </vt:lpstr>
      <vt:lpstr>願耶和華賜福給你  </vt:lpstr>
      <vt:lpstr>願耶和華賜福給你  </vt:lpstr>
      <vt:lpstr>願耶和華賜福給你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願耶和華賜福給你  </dc:title>
  <dc:creator>DAIDUONG</dc:creator>
  <cp:lastModifiedBy>大唐</cp:lastModifiedBy>
  <cp:revision>3</cp:revision>
  <dcterms:created xsi:type="dcterms:W3CDTF">2014-02-08T13:43:01Z</dcterms:created>
  <dcterms:modified xsi:type="dcterms:W3CDTF">2018-02-18T00:20:32Z</dcterms:modified>
</cp:coreProperties>
</file>