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FCF4179-376D-4DFD-8A67-6EE1C37DEBF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927F71C5-D983-4B63-B123-CAED7A5691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4179-376D-4DFD-8A67-6EE1C37DEBF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71C5-D983-4B63-B123-CAED7A5691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4179-376D-4DFD-8A67-6EE1C37DEBF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71C5-D983-4B63-B123-CAED7A5691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4179-376D-4DFD-8A67-6EE1C37DEBF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71C5-D983-4B63-B123-CAED7A5691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FCF4179-376D-4DFD-8A67-6EE1C37DEBF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71C5-D983-4B63-B123-CAED7A5691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4179-376D-4DFD-8A67-6EE1C37DEBF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71C5-D983-4B63-B123-CAED7A5691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4179-376D-4DFD-8A67-6EE1C37DEBF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71C5-D983-4B63-B123-CAED7A5691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CF4179-376D-4DFD-8A67-6EE1C37DEBF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71C5-D983-4B63-B123-CAED7A5691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4179-376D-4DFD-8A67-6EE1C37DEBF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71C5-D983-4B63-B123-CAED7A5691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FCF4179-376D-4DFD-8A67-6EE1C37DEBF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71C5-D983-4B63-B123-CAED7A5691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FCF4179-376D-4DFD-8A67-6EE1C37DEBF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71C5-D983-4B63-B123-CAED7A5691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9FCF4179-376D-4DFD-8A67-6EE1C37DEBF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927F71C5-D983-4B63-B123-CAED7A5691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風和愛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輕風吹過</a:t>
            </a:r>
            <a:r>
              <a:rPr lang="zh-TW" altLang="en-US" sz="5400" dirty="0" smtClean="0"/>
              <a:t>樹梢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樹葉</a:t>
            </a:r>
            <a:r>
              <a:rPr lang="zh-TW" altLang="en-US" sz="5400" dirty="0"/>
              <a:t>兒呀片片</a:t>
            </a:r>
            <a:r>
              <a:rPr lang="zh-TW" altLang="en-US" sz="5400" dirty="0" smtClean="0"/>
              <a:t>搖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看不見</a:t>
            </a:r>
            <a:r>
              <a:rPr lang="zh-TW" altLang="en-US" sz="5400" dirty="0"/>
              <a:t>摸不</a:t>
            </a:r>
            <a:r>
              <a:rPr lang="zh-TW" altLang="en-US" sz="5400" dirty="0" smtClean="0"/>
              <a:t>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風</a:t>
            </a:r>
            <a:r>
              <a:rPr lang="zh-TW" altLang="en-US" sz="5400" dirty="0"/>
              <a:t>的存在人人</a:t>
            </a:r>
            <a:r>
              <a:rPr lang="zh-TW" altLang="en-US" sz="5400" dirty="0" smtClean="0"/>
              <a:t>知道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風和愛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媽媽的愛真正</a:t>
            </a:r>
            <a:r>
              <a:rPr lang="zh-TW" altLang="en-US" sz="5400" dirty="0" smtClean="0"/>
              <a:t>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</a:t>
            </a:r>
            <a:r>
              <a:rPr lang="zh-TW" altLang="en-US" sz="5400" dirty="0"/>
              <a:t>兒為女忙到</a:t>
            </a:r>
            <a:r>
              <a:rPr lang="zh-TW" altLang="en-US" sz="5400" dirty="0" smtClean="0"/>
              <a:t>老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測</a:t>
            </a:r>
            <a:r>
              <a:rPr lang="zh-TW" altLang="en-US" sz="5400" dirty="0"/>
              <a:t>不透分析</a:t>
            </a:r>
            <a:r>
              <a:rPr lang="zh-TW" altLang="en-US" sz="5400" dirty="0" smtClean="0"/>
              <a:t>不了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愛</a:t>
            </a:r>
            <a:r>
              <a:rPr lang="zh-TW" altLang="en-US" sz="5400" dirty="0"/>
              <a:t>的存在人人知道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風和愛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不能看見不能測</a:t>
            </a:r>
            <a:r>
              <a:rPr lang="zh-TW" altLang="en-US" sz="5400" dirty="0" smtClean="0"/>
              <a:t>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認識</a:t>
            </a:r>
            <a:r>
              <a:rPr lang="zh-TW" altLang="en-US" sz="5400" dirty="0"/>
              <a:t>神用心靈</a:t>
            </a:r>
            <a:r>
              <a:rPr lang="zh-TW" altLang="en-US" sz="5400" dirty="0" smtClean="0"/>
              <a:t>尋求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用</a:t>
            </a:r>
            <a:r>
              <a:rPr lang="zh-TW" altLang="en-US" sz="5400" dirty="0"/>
              <a:t>心靈接受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風和愛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就好像風就好像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就</a:t>
            </a:r>
            <a:r>
              <a:rPr lang="zh-TW" altLang="en-US" sz="5400" dirty="0"/>
              <a:t>好像風和</a:t>
            </a:r>
            <a:r>
              <a:rPr lang="zh-TW" altLang="en-US" sz="5400" dirty="0" smtClean="0"/>
              <a:t>愛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你親身有了</a:t>
            </a:r>
            <a:r>
              <a:rPr lang="zh-TW" altLang="en-US" sz="5400" dirty="0" smtClean="0"/>
              <a:t>體驗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自然</a:t>
            </a:r>
            <a:r>
              <a:rPr lang="zh-TW" altLang="en-US" sz="5400" dirty="0"/>
              <a:t>不問存在不存在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5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佈景主題5</Template>
  <TotalTime>1</TotalTime>
  <Words>87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佈景主題5</vt:lpstr>
      <vt:lpstr>風和愛</vt:lpstr>
      <vt:lpstr>風和愛</vt:lpstr>
      <vt:lpstr>風和愛</vt:lpstr>
      <vt:lpstr>風和愛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風和愛</dc:title>
  <dc:creator>User</dc:creator>
  <cp:lastModifiedBy>User</cp:lastModifiedBy>
  <cp:revision>1</cp:revision>
  <dcterms:created xsi:type="dcterms:W3CDTF">2017-05-13T05:06:57Z</dcterms:created>
  <dcterms:modified xsi:type="dcterms:W3CDTF">2017-05-13T05:08:07Z</dcterms:modified>
</cp:coreProperties>
</file>