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51F5-1E3E-4FE6-A357-7D92CB8A3CCF}" type="datetimeFigureOut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A2E8-B883-4A64-A8D9-42957EF867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51F5-1E3E-4FE6-A357-7D92CB8A3CCF}" type="datetimeFigureOut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A2E8-B883-4A64-A8D9-42957EF867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51F5-1E3E-4FE6-A357-7D92CB8A3CCF}" type="datetimeFigureOut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A2E8-B883-4A64-A8D9-42957EF867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51F5-1E3E-4FE6-A357-7D92CB8A3CCF}" type="datetimeFigureOut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A2E8-B883-4A64-A8D9-42957EF867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51F5-1E3E-4FE6-A357-7D92CB8A3CCF}" type="datetimeFigureOut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A2E8-B883-4A64-A8D9-42957EF867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51F5-1E3E-4FE6-A357-7D92CB8A3CCF}" type="datetimeFigureOut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A2E8-B883-4A64-A8D9-42957EF867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51F5-1E3E-4FE6-A357-7D92CB8A3CCF}" type="datetimeFigureOut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A2E8-B883-4A64-A8D9-42957EF867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51F5-1E3E-4FE6-A357-7D92CB8A3CCF}" type="datetimeFigureOut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A2E8-B883-4A64-A8D9-42957EF867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51F5-1E3E-4FE6-A357-7D92CB8A3CCF}" type="datetimeFigureOut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A2E8-B883-4A64-A8D9-42957EF867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51F5-1E3E-4FE6-A357-7D92CB8A3CCF}" type="datetimeFigureOut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A2E8-B883-4A64-A8D9-42957EF867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51F5-1E3E-4FE6-A357-7D92CB8A3CCF}" type="datetimeFigureOut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A2E8-B883-4A64-A8D9-42957EF867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251F5-1E3E-4FE6-A357-7D92CB8A3CCF}" type="datetimeFigureOut">
              <a:rPr lang="zh-TW" altLang="en-US" smtClean="0"/>
              <a:t>2016/1/21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6A2E8-B883-4A64-A8D9-42957EF867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大唐\Downloads\6941127-heart-lov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骨中的骨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6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妳是我骨中的骨</a:t>
            </a:r>
          </a:p>
          <a:p>
            <a:pPr>
              <a:buNone/>
            </a:pPr>
            <a:r>
              <a:rPr lang="zh-TW" altLang="en-US" sz="6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妳是我肉中的</a:t>
            </a:r>
            <a:r>
              <a:rPr lang="zh-TW" altLang="en-US" sz="6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肉</a:t>
            </a:r>
            <a:endParaRPr lang="en-US" altLang="zh-TW" sz="6000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6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神</a:t>
            </a:r>
            <a:r>
              <a:rPr lang="zh-TW" altLang="en-US" sz="6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將妳恩賜給</a:t>
            </a:r>
            <a:r>
              <a:rPr lang="zh-TW" altLang="en-US" sz="6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我</a:t>
            </a:r>
            <a:endParaRPr lang="en-US" altLang="zh-TW" sz="6000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6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做</a:t>
            </a:r>
            <a:r>
              <a:rPr lang="zh-TW" altLang="en-US" sz="6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我心愛配偶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大唐\Downloads\6941127-heart-lov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骨中的骨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6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我盼望牽妳的手</a:t>
            </a:r>
          </a:p>
          <a:p>
            <a:pPr>
              <a:buNone/>
            </a:pPr>
            <a:r>
              <a:rPr lang="zh-TW" altLang="en-US" sz="6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從年少直到</a:t>
            </a:r>
            <a:r>
              <a:rPr lang="zh-TW" altLang="en-US" sz="6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白頭</a:t>
            </a:r>
            <a:endParaRPr lang="en-US" altLang="zh-TW" sz="6000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6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這</a:t>
            </a:r>
            <a:r>
              <a:rPr lang="zh-TW" altLang="en-US" sz="6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顆心從未變</a:t>
            </a:r>
            <a:r>
              <a:rPr lang="zh-TW" altLang="en-US" sz="6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過</a:t>
            </a:r>
            <a:endParaRPr lang="en-US" altLang="zh-TW" sz="6000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6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在</a:t>
            </a:r>
            <a:r>
              <a:rPr lang="zh-TW" altLang="en-US" sz="6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妳身旁守候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大唐\Downloads\6941127-heart-lov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骨中的骨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zh-TW" altLang="en-US" sz="6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親愛的</a:t>
            </a:r>
            <a:endParaRPr lang="en-US" altLang="zh-TW" sz="6000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6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我</a:t>
            </a:r>
            <a:r>
              <a:rPr lang="zh-TW" altLang="en-US" sz="6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甘心為妳付出</a:t>
            </a:r>
            <a:r>
              <a:rPr lang="zh-TW" altLang="en-US" sz="6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所有</a:t>
            </a:r>
            <a:endParaRPr lang="en-US" altLang="zh-TW" sz="6000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6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儘管</a:t>
            </a:r>
            <a:r>
              <a:rPr lang="zh-TW" altLang="en-US" sz="6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我常是那麼軟弱</a:t>
            </a:r>
            <a:r>
              <a:rPr lang="zh-TW" altLang="en-US" sz="6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貧窮</a:t>
            </a:r>
            <a:endParaRPr lang="en-US" altLang="zh-TW" sz="6000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6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今生只求我能與妳</a:t>
            </a:r>
            <a:r>
              <a:rPr lang="zh-TW" altLang="en-US" sz="6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天長地久</a:t>
            </a:r>
            <a:endParaRPr lang="en-US" altLang="zh-TW" sz="6000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6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因為</a:t>
            </a:r>
            <a:r>
              <a:rPr lang="zh-TW" altLang="en-US" sz="6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神的愛是高深長闊</a:t>
            </a:r>
            <a:endParaRPr lang="en-US" altLang="zh-TW" sz="6000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大唐\Downloads\6941127-heart-lov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骨中的骨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6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這個夢藏在心中</a:t>
            </a:r>
          </a:p>
          <a:p>
            <a:pPr>
              <a:buNone/>
            </a:pPr>
            <a:r>
              <a:rPr lang="zh-TW" altLang="en-US" sz="6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生命之恩共</a:t>
            </a:r>
            <a:r>
              <a:rPr lang="zh-TW" altLang="en-US" sz="6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承受</a:t>
            </a:r>
            <a:endParaRPr lang="en-US" altLang="zh-TW" sz="6000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6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神</a:t>
            </a:r>
            <a:r>
              <a:rPr lang="zh-TW" altLang="en-US" sz="6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寶座前我</a:t>
            </a:r>
            <a:r>
              <a:rPr lang="zh-TW" altLang="en-US" sz="6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祈求</a:t>
            </a:r>
            <a:endParaRPr lang="en-US" altLang="zh-TW" sz="6000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6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祂</a:t>
            </a:r>
            <a:r>
              <a:rPr lang="zh-TW" altLang="en-US" sz="6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必成全保守</a:t>
            </a:r>
            <a:endParaRPr lang="en-US" altLang="zh-TW" sz="6000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104</Words>
  <Application>Microsoft Office PowerPoint</Application>
  <PresentationFormat>如螢幕大小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骨中的骨</vt:lpstr>
      <vt:lpstr>骨中的骨</vt:lpstr>
      <vt:lpstr>骨中的骨</vt:lpstr>
      <vt:lpstr>骨中的骨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骨中的骨</dc:title>
  <dc:creator>大唐</dc:creator>
  <cp:lastModifiedBy>大唐</cp:lastModifiedBy>
  <cp:revision>2</cp:revision>
  <dcterms:created xsi:type="dcterms:W3CDTF">2016-01-21T05:01:06Z</dcterms:created>
  <dcterms:modified xsi:type="dcterms:W3CDTF">2016-01-21T05:14:28Z</dcterms:modified>
</cp:coreProperties>
</file>