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08E-DCFA-4B9C-A16F-4B6C4031482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B8-FB1E-4DC1-BD43-CB2345832E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08E-DCFA-4B9C-A16F-4B6C4031482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B8-FB1E-4DC1-BD43-CB2345832E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08E-DCFA-4B9C-A16F-4B6C4031482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B8-FB1E-4DC1-BD43-CB2345832E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08E-DCFA-4B9C-A16F-4B6C4031482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B8-FB1E-4DC1-BD43-CB2345832E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08E-DCFA-4B9C-A16F-4B6C4031482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B8-FB1E-4DC1-BD43-CB2345832E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08E-DCFA-4B9C-A16F-4B6C4031482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B8-FB1E-4DC1-BD43-CB2345832E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08E-DCFA-4B9C-A16F-4B6C4031482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B8-FB1E-4DC1-BD43-CB2345832E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08E-DCFA-4B9C-A16F-4B6C4031482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B8-FB1E-4DC1-BD43-CB2345832E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08E-DCFA-4B9C-A16F-4B6C4031482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B8-FB1E-4DC1-BD43-CB2345832E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08E-DCFA-4B9C-A16F-4B6C4031482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B8-FB1E-4DC1-BD43-CB2345832E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808E-DCFA-4B9C-A16F-4B6C4031482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9B8-FB1E-4DC1-BD43-CB2345832E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D808E-DCFA-4B9C-A16F-4B6C4031482A}" type="datetimeFigureOut">
              <a:rPr lang="zh-TW" altLang="en-US" smtClean="0"/>
              <a:t>2018/2/10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89B8-FB1E-4DC1-BD43-CB2345832E6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高聲頌揚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是你恩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手  改變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一生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開口  數說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你大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能</a:t>
            </a:r>
            <a:endParaRPr lang="en-US" altLang="zh-TW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恩典  一生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伴我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頌讚傳揚你的救恩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高聲頌揚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來拍手歡呼  來高聲唱和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因你慈愛永遠長存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凡有氣息的  來一起讚頌</a:t>
            </a:r>
            <a:endParaRPr lang="en-US" altLang="zh-TW" sz="5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全能上帝  你配得一切讚美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57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高聲頌揚</vt:lpstr>
      <vt:lpstr>高聲頌揚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高聲頌揚</dc:title>
  <dc:creator>大唐</dc:creator>
  <cp:lastModifiedBy>大唐</cp:lastModifiedBy>
  <cp:revision>1</cp:revision>
  <dcterms:created xsi:type="dcterms:W3CDTF">2018-02-10T03:46:13Z</dcterms:created>
  <dcterms:modified xsi:type="dcterms:W3CDTF">2018-02-10T03:46:58Z</dcterms:modified>
</cp:coreProperties>
</file>