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2E5BA-37D3-4F98-8A0E-00707E3A4962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893B-F2EE-446C-9A1D-2408D3F60C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默默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記得  小年紀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開了小小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要爸爸  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著天空數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星星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默默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長大後 我可以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在世界尋找自己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為什麼你總是 不放心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默默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經過許多年  常不在你身邊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在心裡面很懷念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你給我的安全  一直走到今天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像天父的愛完全  在每一天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默默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我知道你對我的好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你從來不求回報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默默的陪著我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一直到老 因為你的好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默默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我更能夠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父的愛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你一樣很重要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108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默默</vt:lpstr>
      <vt:lpstr>默默</vt:lpstr>
      <vt:lpstr>默默</vt:lpstr>
      <vt:lpstr>默默</vt:lpstr>
      <vt:lpstr>默默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默默</dc:title>
  <dc:creator>大唐</dc:creator>
  <cp:lastModifiedBy>大唐</cp:lastModifiedBy>
  <cp:revision>1</cp:revision>
  <dcterms:created xsi:type="dcterms:W3CDTF">2018-06-16T08:15:47Z</dcterms:created>
  <dcterms:modified xsi:type="dcterms:W3CDTF">2018-06-16T08:18:30Z</dcterms:modified>
</cp:coreProperties>
</file>