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2B0-15BB-48A5-8F60-5BCF488A3CE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DA8-9545-493A-9216-9C8B5487F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2B0-15BB-48A5-8F60-5BCF488A3CE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DA8-9545-493A-9216-9C8B5487F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697C32B0-15BB-48A5-8F60-5BCF488A3CE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48650DA8-9545-493A-9216-9C8B5487F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2B0-15BB-48A5-8F60-5BCF488A3CE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DA8-9545-493A-9216-9C8B5487F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32B0-15BB-48A5-8F60-5BCF488A3CE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0DA8-9545-493A-9216-9C8B5487F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2B0-15BB-48A5-8F60-5BCF488A3CE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DA8-9545-493A-9216-9C8B5487F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2B0-15BB-48A5-8F60-5BCF488A3CE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DA8-9545-493A-9216-9C8B5487F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2B0-15BB-48A5-8F60-5BCF488A3CE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DA8-9545-493A-9216-9C8B5487F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2B0-15BB-48A5-8F60-5BCF488A3CE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DA8-9545-493A-9216-9C8B5487F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2B0-15BB-48A5-8F60-5BCF488A3CE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DA8-9545-493A-9216-9C8B5487F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2B0-15BB-48A5-8F60-5BCF488A3CE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DA8-9545-493A-9216-9C8B5487F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97C32B0-15BB-48A5-8F60-5BCF488A3CED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8650DA8-9545-493A-9216-9C8B5487F1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齊</a:t>
            </a:r>
            <a:r>
              <a:rPr lang="zh-CN" altLang="en-US" dirty="0" smtClean="0"/>
              <a:t>來  信主信徒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齊來  信主信徒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高</a:t>
            </a:r>
            <a:r>
              <a:rPr lang="zh-CN" altLang="en-US" sz="5400" dirty="0" smtClean="0"/>
              <a:t>興大家歡呼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欣</a:t>
            </a:r>
            <a:r>
              <a:rPr lang="zh-CN" altLang="en-US" sz="5400" dirty="0" smtClean="0"/>
              <a:t>欣來速速來到伯利恆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聖嬰臥槽中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生乃天使君王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齊</a:t>
            </a:r>
            <a:r>
              <a:rPr lang="zh-CN" altLang="en-US" dirty="0" smtClean="0"/>
              <a:t>來  信主信徒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齊來歡欣同敬拜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齊</a:t>
            </a:r>
            <a:r>
              <a:rPr lang="zh-CN" altLang="en-US" sz="5400" dirty="0" smtClean="0"/>
              <a:t>來歡欣同敬拜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齊</a:t>
            </a:r>
            <a:r>
              <a:rPr lang="zh-CN" altLang="en-US" sz="5400" dirty="0" smtClean="0"/>
              <a:t>來歡欣同敬拜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主基督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齊</a:t>
            </a:r>
            <a:r>
              <a:rPr lang="zh-CN" altLang="en-US" dirty="0" smtClean="0"/>
              <a:t>來  信主信徒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天使各隊應聲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今喜高唱救贖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聲洋洋耳盈盈響震天宮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天</a:t>
            </a:r>
            <a:r>
              <a:rPr lang="zh-CN" altLang="en-US" sz="5400" dirty="0" smtClean="0"/>
              <a:t>上有榮耀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歸</a:t>
            </a:r>
            <a:r>
              <a:rPr lang="zh-CN" altLang="en-US" sz="5400" dirty="0" smtClean="0"/>
              <a:t>於天上真神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齊</a:t>
            </a:r>
            <a:r>
              <a:rPr lang="zh-CN" altLang="en-US" dirty="0" smtClean="0"/>
              <a:t>來  信主信徒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齊來歡欣同敬拜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齊</a:t>
            </a:r>
            <a:r>
              <a:rPr lang="zh-CN" altLang="en-US" sz="5400" dirty="0" smtClean="0"/>
              <a:t>來歡欣同敬拜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齊</a:t>
            </a:r>
            <a:r>
              <a:rPr lang="zh-CN" altLang="en-US" sz="5400" dirty="0" smtClean="0"/>
              <a:t>來歡欣同敬拜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主基督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齊</a:t>
            </a:r>
            <a:r>
              <a:rPr lang="zh-CN" altLang="en-US" dirty="0" smtClean="0"/>
              <a:t>來  信主信徒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此日救主耶穌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降</a:t>
            </a:r>
            <a:r>
              <a:rPr lang="zh-CN" altLang="en-US" sz="5400" dirty="0" smtClean="0"/>
              <a:t>生特為救贖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願耶穌我恩主永享尊崇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奇哉主真道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藉肉身來顯明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齊</a:t>
            </a:r>
            <a:r>
              <a:rPr lang="zh-CN" altLang="en-US" dirty="0" smtClean="0"/>
              <a:t>來  信主信徒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齊來歡欣同敬拜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齊</a:t>
            </a:r>
            <a:r>
              <a:rPr lang="zh-CN" altLang="en-US" sz="5400" dirty="0" smtClean="0"/>
              <a:t>來歡欣同敬拜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齊</a:t>
            </a:r>
            <a:r>
              <a:rPr lang="zh-CN" altLang="en-US" sz="5400" dirty="0" smtClean="0"/>
              <a:t>來歡欣同敬拜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主基督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matoPainting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YamatoPainting</Template>
  <TotalTime>5</TotalTime>
  <Words>207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YamatoPainting</vt:lpstr>
      <vt:lpstr>齊來  信主信徒</vt:lpstr>
      <vt:lpstr>齊來  信主信徒</vt:lpstr>
      <vt:lpstr>齊來  信主信徒</vt:lpstr>
      <vt:lpstr>齊來  信主信徒</vt:lpstr>
      <vt:lpstr>齊來  信主信徒</vt:lpstr>
      <vt:lpstr>齊來  信主信徒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齊來  信主信徒</dc:title>
  <dc:creator>Microsoft Windows</dc:creator>
  <cp:lastModifiedBy>Microsoft Windows</cp:lastModifiedBy>
  <cp:revision>1</cp:revision>
  <dcterms:created xsi:type="dcterms:W3CDTF">2012-12-22T08:45:36Z</dcterms:created>
  <dcterms:modified xsi:type="dcterms:W3CDTF">2012-12-22T08:50:53Z</dcterms:modified>
</cp:coreProperties>
</file>