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A2787900-D92A-4A2C-944A-CEC4DB74016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35C3928F-584F-4587-B581-584542870D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齊</a:t>
            </a:r>
            <a:r>
              <a:rPr lang="zh-TW" altLang="en-US" sz="5400" dirty="0" smtClean="0"/>
              <a:t>來忠</a:t>
            </a:r>
            <a:r>
              <a:rPr lang="zh-TW" altLang="en-US" sz="5400" dirty="0"/>
              <a:t>信聖</a:t>
            </a:r>
            <a:r>
              <a:rPr lang="zh-TW" altLang="en-US" sz="5400" dirty="0" smtClean="0"/>
              <a:t>徒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大</a:t>
            </a:r>
            <a:r>
              <a:rPr lang="zh-TW" altLang="en-US" sz="5400" dirty="0"/>
              <a:t>家喜樂盈</a:t>
            </a:r>
            <a:r>
              <a:rPr lang="zh-TW" altLang="en-US" sz="5400" dirty="0" smtClean="0"/>
              <a:t>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齊來一</a:t>
            </a:r>
            <a:r>
              <a:rPr lang="zh-TW" altLang="en-US" sz="5400" dirty="0"/>
              <a:t>齊</a:t>
            </a:r>
            <a:r>
              <a:rPr lang="zh-TW" altLang="en-US" sz="5400" dirty="0" smtClean="0"/>
              <a:t>來大</a:t>
            </a:r>
            <a:r>
              <a:rPr lang="zh-TW" altLang="en-US" sz="5400" dirty="0"/>
              <a:t>家上伯</a:t>
            </a:r>
            <a:r>
              <a:rPr lang="zh-TW" altLang="en-US" sz="5400" dirty="0" smtClean="0"/>
              <a:t>利恆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/>
              <a:t>朝見聖</a:t>
            </a:r>
            <a:r>
              <a:rPr lang="zh-TW" altLang="en-US" sz="5400" dirty="0" smtClean="0"/>
              <a:t>嬰天</a:t>
            </a:r>
            <a:r>
              <a:rPr lang="zh-TW" altLang="en-US" sz="5400" dirty="0"/>
              <a:t>使君王降</a:t>
            </a:r>
            <a:r>
              <a:rPr lang="zh-TW" altLang="en-US" sz="5400" dirty="0" smtClean="0"/>
              <a:t>生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齊來崇拜我救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穌基</a:t>
            </a:r>
            <a:r>
              <a:rPr lang="zh-TW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天使詩班歌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</a:t>
            </a:r>
            <a:r>
              <a:rPr lang="zh-TW" altLang="en-US" sz="5400" dirty="0"/>
              <a:t>聲喜樂洋</a:t>
            </a:r>
            <a:r>
              <a:rPr lang="zh-TW" altLang="en-US" sz="5400" dirty="0" smtClean="0"/>
              <a:t>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光</a:t>
            </a:r>
            <a:r>
              <a:rPr lang="zh-TW" altLang="en-US" sz="5400" dirty="0"/>
              <a:t>明眾天</a:t>
            </a:r>
            <a:r>
              <a:rPr lang="zh-TW" altLang="en-US" sz="5400" dirty="0" smtClean="0"/>
              <a:t>軍都</a:t>
            </a:r>
            <a:r>
              <a:rPr lang="zh-TW" altLang="en-US" sz="5400" dirty="0"/>
              <a:t>來高聲頌</a:t>
            </a:r>
            <a:r>
              <a:rPr lang="zh-TW" altLang="en-US" sz="5400" dirty="0" smtClean="0"/>
              <a:t>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至高之</a:t>
            </a:r>
            <a:r>
              <a:rPr lang="zh-TW" altLang="en-US" sz="5400" dirty="0" smtClean="0"/>
              <a:t>處榮</a:t>
            </a:r>
            <a:r>
              <a:rPr lang="zh-TW" altLang="en-US" sz="5400" dirty="0"/>
              <a:t>耀歸與真</a:t>
            </a:r>
            <a:r>
              <a:rPr lang="zh-TW" altLang="en-US" sz="5400" dirty="0" smtClean="0"/>
              <a:t>神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齊來崇拜我救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穌基</a:t>
            </a:r>
            <a:r>
              <a:rPr lang="zh-TW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我眾虔誠恭</a:t>
            </a:r>
            <a:r>
              <a:rPr lang="zh-TW" altLang="en-US" sz="5400" dirty="0" smtClean="0"/>
              <a:t>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</a:t>
            </a:r>
            <a:r>
              <a:rPr lang="zh-TW" altLang="en-US" sz="5400" dirty="0"/>
              <a:t>主今日降</a:t>
            </a:r>
            <a:r>
              <a:rPr lang="zh-TW" altLang="en-US" sz="5400" dirty="0" smtClean="0"/>
              <a:t>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榮耀眾</a:t>
            </a:r>
            <a:r>
              <a:rPr lang="zh-TW" altLang="en-US" sz="5400" dirty="0"/>
              <a:t>榮</a:t>
            </a:r>
            <a:r>
              <a:rPr lang="zh-TW" altLang="en-US" sz="5400" dirty="0" smtClean="0"/>
              <a:t>耀全</a:t>
            </a:r>
            <a:r>
              <a:rPr lang="zh-TW" altLang="en-US" sz="5400" dirty="0"/>
              <a:t>歸於主聖</a:t>
            </a:r>
            <a:r>
              <a:rPr lang="zh-TW" altLang="en-US" sz="5400" dirty="0" smtClean="0"/>
              <a:t>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大</a:t>
            </a:r>
            <a:r>
              <a:rPr lang="zh-TW" altLang="en-US" sz="5400" dirty="0"/>
              <a:t>哉父真</a:t>
            </a:r>
            <a:r>
              <a:rPr lang="zh-TW" altLang="en-US" sz="5400" dirty="0" smtClean="0"/>
              <a:t>道在</a:t>
            </a:r>
            <a:r>
              <a:rPr lang="zh-TW" altLang="en-US" sz="5400" dirty="0"/>
              <a:t>肉身中顯</a:t>
            </a:r>
            <a:r>
              <a:rPr lang="zh-TW" altLang="en-US" sz="5400" dirty="0" smtClean="0"/>
              <a:t>明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齊來崇拜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齊來崇拜我救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來崇拜我救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</a:t>
            </a:r>
            <a:r>
              <a:rPr lang="zh-TW" altLang="en-US" sz="5400" dirty="0"/>
              <a:t>穌基</a:t>
            </a:r>
            <a:r>
              <a:rPr lang="zh-TW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Carnival</Template>
  <TotalTime>2</TotalTime>
  <Words>201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Carnival</vt:lpstr>
      <vt:lpstr>齊來崇拜</vt:lpstr>
      <vt:lpstr>齊來崇拜</vt:lpstr>
      <vt:lpstr>齊來崇拜</vt:lpstr>
      <vt:lpstr>齊來崇拜</vt:lpstr>
      <vt:lpstr>齊來崇拜</vt:lpstr>
      <vt:lpstr>齊來崇拜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齊來崇拜</dc:title>
  <dc:creator>Microsoft Windows</dc:creator>
  <cp:lastModifiedBy>Microsoft Windows</cp:lastModifiedBy>
  <cp:revision>1</cp:revision>
  <dcterms:created xsi:type="dcterms:W3CDTF">2012-12-23T13:23:18Z</dcterms:created>
  <dcterms:modified xsi:type="dcterms:W3CDTF">2012-12-23T13:26:01Z</dcterms:modified>
</cp:coreProperties>
</file>