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C658CB-EB33-4039-A608-6649500037D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EAD5DA-229F-4FAE-8FAE-27ADE85E020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齊來歡笑頌讚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我的救主愛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的救主愛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來榮耀歡笑</a:t>
            </a:r>
            <a:r>
              <a:rPr lang="zh-TW" altLang="en-US" sz="5400" dirty="0" smtClean="0"/>
              <a:t>頌讚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前途祂</a:t>
            </a:r>
            <a:r>
              <a:rPr lang="zh-TW" altLang="en-US" sz="5400" dirty="0" smtClean="0"/>
              <a:t>引導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來榮耀歡笑頌讚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齊來歡笑頌讚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 fontAlgn="base">
              <a:buNone/>
            </a:pPr>
            <a:r>
              <a:rPr lang="zh-TW" altLang="en-US" sz="5400" dirty="0"/>
              <a:t>是主基督祂愛護我</a:t>
            </a:r>
          </a:p>
          <a:p>
            <a:pPr algn="ctr" fontAlgn="base">
              <a:buNone/>
            </a:pPr>
            <a:r>
              <a:rPr lang="zh-TW" altLang="en-US" sz="5400" dirty="0"/>
              <a:t>明我顧我開心</a:t>
            </a:r>
            <a:r>
              <a:rPr lang="zh-TW" altLang="en-US" sz="5400" dirty="0" smtClean="0"/>
              <a:t>唱歌</a:t>
            </a:r>
            <a:endParaRPr lang="en-US" altLang="zh-TW" sz="5400" dirty="0" smtClean="0"/>
          </a:p>
          <a:p>
            <a:pPr algn="ctr" fontAlgn="base">
              <a:buNone/>
            </a:pPr>
            <a:r>
              <a:rPr lang="zh-TW" altLang="en-US" sz="5400" dirty="0" smtClean="0"/>
              <a:t>每天</a:t>
            </a:r>
            <a:r>
              <a:rPr lang="zh-TW" altLang="en-US" sz="5400" dirty="0"/>
              <a:t>感恩祂愛護我</a:t>
            </a:r>
          </a:p>
          <a:p>
            <a:pPr algn="ctr">
              <a:buNone/>
            </a:pPr>
            <a:r>
              <a:rPr lang="zh-TW" altLang="en-US" sz="5400" dirty="0"/>
              <a:t>齊來榮耀歡笑頌讚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54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流線</vt:lpstr>
      <vt:lpstr>齊來歡笑頌讚</vt:lpstr>
      <vt:lpstr>齊來歡笑頌讚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齊來歡笑頌讚</dc:title>
  <dc:creator>大唐</dc:creator>
  <cp:lastModifiedBy>大唐</cp:lastModifiedBy>
  <cp:revision>1</cp:revision>
  <dcterms:created xsi:type="dcterms:W3CDTF">2015-08-08T05:37:42Z</dcterms:created>
  <dcterms:modified xsi:type="dcterms:W3CDTF">2015-08-08T05:38:29Z</dcterms:modified>
</cp:coreProperties>
</file>