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9512-08E4-4E27-BE89-DC27412B486E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8308-8385-4CBB-9320-8D8177F4F6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  同慶賀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脫開苦海沉淪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再生 一生蒙主應允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基督福蔭慶新生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恩主解愁困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我哋共踏上十架光明路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一生決志  遵主美意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福音傳遍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  同慶賀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擘開黑暗愁雲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再奔 一生蒙主牽引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不必驚震獻此生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跟主應勤奮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齊歌唱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我哋共踏上十架光明路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忠心見證  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主美意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凱歌常奏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84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齊歌唱</vt:lpstr>
      <vt:lpstr>齊歌唱</vt:lpstr>
      <vt:lpstr>齊歌唱</vt:lpstr>
      <vt:lpstr>齊歌唱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齊歌唱</dc:title>
  <dc:creator>User</dc:creator>
  <cp:lastModifiedBy>User</cp:lastModifiedBy>
  <cp:revision>1</cp:revision>
  <dcterms:created xsi:type="dcterms:W3CDTF">2017-09-16T04:22:47Z</dcterms:created>
  <dcterms:modified xsi:type="dcterms:W3CDTF">2017-09-16T05:00:13Z</dcterms:modified>
</cp:coreProperties>
</file>