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5CA2-05D3-485B-8E34-6AF8A6441402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E069-4A9C-4FCC-87BB-5743187187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5CA2-05D3-485B-8E34-6AF8A6441402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E069-4A9C-4FCC-87BB-5743187187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5CA2-05D3-485B-8E34-6AF8A6441402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E069-4A9C-4FCC-87BB-5743187187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5CA2-05D3-485B-8E34-6AF8A6441402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E069-4A9C-4FCC-87BB-5743187187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5CA2-05D3-485B-8E34-6AF8A6441402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E069-4A9C-4FCC-87BB-5743187187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5CA2-05D3-485B-8E34-6AF8A6441402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E069-4A9C-4FCC-87BB-5743187187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5CA2-05D3-485B-8E34-6AF8A6441402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E069-4A9C-4FCC-87BB-5743187187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5CA2-05D3-485B-8E34-6AF8A6441402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E069-4A9C-4FCC-87BB-5743187187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5CA2-05D3-485B-8E34-6AF8A6441402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E069-4A9C-4FCC-87BB-5743187187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5CA2-05D3-485B-8E34-6AF8A6441402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E069-4A9C-4FCC-87BB-5743187187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5CA2-05D3-485B-8E34-6AF8A6441402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E069-4A9C-4FCC-87BB-5743187187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65CA2-05D3-485B-8E34-6AF8A6441402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4E069-4A9C-4FCC-87BB-5743187187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為此地呼求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聖靈的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烈火  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焚燒這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燒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盡一切過犯與不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義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烈火  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煉淨這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萬民聖潔都回轉向你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為此地呼求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復興的風  要吹遍全地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這片土地  必然要得救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為此地呼求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站立  齊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為此地呼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高舉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雙手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願你從天上垂聽醫治這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我們的國家回轉向你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為此地呼求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勇敢宣告  齊為此地呼求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心連心  高舉敬拜雙手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主求你仰起你的臉光照我們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願屬你的子民  定意跟隨你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為此地呼求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我們縱然失信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你仍是可信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天父我們屬你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你是我的神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151</Words>
  <Application>Microsoft Office PowerPoint</Application>
  <PresentationFormat>如螢幕大小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</vt:lpstr>
      <vt:lpstr>齊為此地呼求</vt:lpstr>
      <vt:lpstr>齊為此地呼求</vt:lpstr>
      <vt:lpstr>齊為此地呼求</vt:lpstr>
      <vt:lpstr>齊為此地呼求</vt:lpstr>
      <vt:lpstr>齊為此地呼求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齊為此地呼求</dc:title>
  <dc:creator>大唐</dc:creator>
  <cp:lastModifiedBy>大唐</cp:lastModifiedBy>
  <cp:revision>1</cp:revision>
  <dcterms:created xsi:type="dcterms:W3CDTF">2018-06-16T08:09:48Z</dcterms:created>
  <dcterms:modified xsi:type="dcterms:W3CDTF">2018-06-16T08:11:51Z</dcterms:modified>
</cp:coreProperties>
</file>