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pPr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pPr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pPr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pPr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pPr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pPr/>
              <a:t>2016/1/21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pPr/>
              <a:t>2016/1/21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pPr/>
              <a:t>2016/1/21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pPr/>
              <a:t>2016/1/21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pPr/>
              <a:t>2016/1/21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pPr/>
              <a:t>2016/1/21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1CC1D-D093-4EA6-91AC-0C76BBDACCDD}" type="datetimeFigureOut">
              <a:rPr lang="zh-TW" altLang="en-US" smtClean="0"/>
              <a:pPr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29CA5-9A74-43A3-8E37-240783E8C6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大唐\Downloads\The-Flip-Side-of-Lo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26" cy="68580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愛在永恆中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愛在永恆中</a:t>
            </a:r>
            <a:endParaRPr lang="en-US" altLang="zh-TW" sz="6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在你我懷中</a:t>
            </a:r>
          </a:p>
          <a:p>
            <a:pPr>
              <a:buNone/>
            </a:pP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是恩主親手栽種</a:t>
            </a:r>
          </a:p>
          <a:p>
            <a:pPr>
              <a:buNone/>
            </a:pP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愛是歡心的決定</a:t>
            </a:r>
          </a:p>
          <a:p>
            <a:pPr>
              <a:buNone/>
            </a:pP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共你尋夢至終</a:t>
            </a:r>
            <a:endParaRPr lang="zh-TW" altLang="en-US" sz="60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大唐\Downloads\The-Flip-Side-of-Lo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26" cy="68580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愛在永恆中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是我倆</a:t>
            </a: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明天</a:t>
            </a:r>
            <a:endParaRPr lang="en-US" altLang="zh-TW" sz="6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是</a:t>
            </a: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燦爛明天</a:t>
            </a:r>
            <a:endParaRPr lang="en-US" altLang="zh-TW" sz="6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願一起相靠相牽</a:t>
            </a:r>
            <a:endParaRPr lang="en-US" altLang="zh-TW" sz="6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一生永遠相</a:t>
            </a: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戀</a:t>
            </a:r>
            <a:endParaRPr lang="en-US" altLang="zh-TW" sz="6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互</a:t>
            </a: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愛不斷</a:t>
            </a:r>
            <a:endParaRPr lang="zh-TW" altLang="en-US" sz="60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大唐\Downloads\The-Flip-Side-of-Lo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26" cy="68580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愛在永恆中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sz="6000" dirty="0" smtClean="0"/>
              <a:t>Love is forever and ever (x3) </a:t>
            </a:r>
            <a:endParaRPr lang="zh-TW" altLang="en-US" sz="6000" dirty="0" smtClean="0"/>
          </a:p>
          <a:p>
            <a:pPr lvl="0">
              <a:buNone/>
              <a:defRPr/>
            </a:pPr>
            <a:r>
              <a:rPr lang="en-US" sz="6000" dirty="0" smtClean="0"/>
              <a:t>God bring us together</a:t>
            </a:r>
            <a:endParaRPr lang="zh-TW" altLang="en-US" sz="6000" dirty="0" smtClean="0"/>
          </a:p>
          <a:p>
            <a:pPr lvl="0">
              <a:buNone/>
              <a:defRPr/>
            </a:pPr>
            <a:r>
              <a:rPr lang="en-US" sz="6000" dirty="0" smtClean="0"/>
              <a:t>Love is forever and ever (x3)</a:t>
            </a:r>
            <a:endParaRPr lang="zh-TW" altLang="en-US" sz="6000" dirty="0" smtClean="0"/>
          </a:p>
          <a:p>
            <a:pPr lvl="0">
              <a:buNone/>
              <a:defRPr/>
            </a:pPr>
            <a:r>
              <a:rPr lang="en-US" sz="6000" dirty="0" smtClean="0"/>
              <a:t>God bring us together</a:t>
            </a:r>
          </a:p>
          <a:p>
            <a:pPr lvl="0">
              <a:buNone/>
              <a:defRPr/>
            </a:pPr>
            <a:r>
              <a:rPr lang="en-US" sz="6000" dirty="0" smtClean="0"/>
              <a:t>Love is forever</a:t>
            </a:r>
            <a:endParaRPr lang="zh-TW" altLang="en-US" sz="6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82</Words>
  <Application>Microsoft Office PowerPoint</Application>
  <PresentationFormat>如螢幕大小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愛在永恆中</vt:lpstr>
      <vt:lpstr>愛在永恆中</vt:lpstr>
      <vt:lpstr>愛在永恆中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愛在永恆中</dc:title>
  <dc:creator>大唐</dc:creator>
  <cp:lastModifiedBy>大唐</cp:lastModifiedBy>
  <cp:revision>2</cp:revision>
  <dcterms:created xsi:type="dcterms:W3CDTF">2016-01-21T04:52:22Z</dcterms:created>
  <dcterms:modified xsi:type="dcterms:W3CDTF">2016-01-21T05:08:42Z</dcterms:modified>
</cp:coreProperties>
</file>