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pPr/>
              <a:t>2016/8/3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pPr/>
              <a:t>2016/8/3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pPr/>
              <a:t>2016/8/3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pPr/>
              <a:t>2016/8/3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pPr/>
              <a:t>2016/8/3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pPr/>
              <a:t>2016/8/3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pPr/>
              <a:t>2016/8/3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pPr/>
              <a:t>2016/8/3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pPr/>
              <a:t>2016/8/3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pPr/>
              <a:t>2016/8/3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C54-A244-4579-AFAA-3BBF34497CE9}" type="datetimeFigureOut">
              <a:rPr lang="zh-TW" altLang="en-US" smtClean="0"/>
              <a:pPr/>
              <a:t>2016/8/3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9E59-0E18-47A7-971B-11F665C1F1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6C54-A244-4579-AFAA-3BBF34497CE9}" type="datetimeFigureOut">
              <a:rPr lang="zh-TW" altLang="en-US" smtClean="0"/>
              <a:pPr/>
              <a:t>2016/8/3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9E59-0E18-47A7-971B-11F665C1F1C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大唐\Downloads\200909101142298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愛，再不是傳說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傳說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中 神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是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愛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大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愛比天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高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跨越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未來讓我深心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感到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大唐\Downloads\200909101142298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愛，再不是傳說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祂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降生 憑著愛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叫喚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我歸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家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仇恨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與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內疚 流淚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與罪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債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神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願替我獨個承擔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大唐\Downloads\200909101142298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愛，再不是傳說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愛 再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不是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傳說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是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已經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發生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也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藏在我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心坎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wnloads\200909101142298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愛，再不是傳說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愛 再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不是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傳說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在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十架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山為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我死救贖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我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神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是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愛</a:t>
            </a:r>
            <a:r>
              <a:rPr lang="en-US" altLang="zh-TW" sz="5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讓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我可以愛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92</Words>
  <Application>Microsoft Office PowerPoint</Application>
  <PresentationFormat>如螢幕大小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愛，再不是傳說</vt:lpstr>
      <vt:lpstr>愛，再不是傳說</vt:lpstr>
      <vt:lpstr>愛，再不是傳說</vt:lpstr>
      <vt:lpstr>愛，再不是傳說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愛，再不是傳說</dc:title>
  <dc:creator>大唐</dc:creator>
  <cp:lastModifiedBy>大唐</cp:lastModifiedBy>
  <cp:revision>4</cp:revision>
  <dcterms:created xsi:type="dcterms:W3CDTF">2016-07-30T03:41:27Z</dcterms:created>
  <dcterms:modified xsi:type="dcterms:W3CDTF">2016-08-03T05:29:21Z</dcterms:modified>
</cp:coreProperties>
</file>