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8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9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6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25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5E853-9233-4ECB-AA3F-F9C5E9CFBDB1}" type="datetimeFigureOut">
              <a:rPr lang="zh-TW" altLang="en-US" smtClean="0"/>
              <a:pPr/>
              <a:t>2016/4/3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頌讚你 哈利路亞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感激基督帶領</a:t>
            </a:r>
          </a:p>
          <a:p>
            <a:pPr algn="ctr">
              <a:buNone/>
            </a:pPr>
            <a:r>
              <a:rPr lang="zh-TW" altLang="en-US" sz="5400" dirty="0" smtClean="0"/>
              <a:t>恩典賜予我未停</a:t>
            </a:r>
          </a:p>
          <a:p>
            <a:pPr algn="ctr">
              <a:buNone/>
            </a:pPr>
            <a:r>
              <a:rPr lang="zh-TW" altLang="en-US" sz="5400" dirty="0" smtClean="0"/>
              <a:t>日日服事主  我心歡喜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頌讚你 哈利路亞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讓讚美聲跨千里</a:t>
            </a:r>
          </a:p>
          <a:p>
            <a:pPr algn="ctr">
              <a:buNone/>
            </a:pPr>
            <a:r>
              <a:rPr lang="zh-TW" altLang="en-US" sz="5400" dirty="0" smtClean="0"/>
              <a:t>要唱唱唱莫停</a:t>
            </a:r>
          </a:p>
          <a:p>
            <a:pPr algn="ctr">
              <a:buNone/>
            </a:pPr>
            <a:r>
              <a:rPr lang="zh-TW" altLang="en-US" sz="5400" dirty="0" smtClean="0"/>
              <a:t>哈利路亞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i="1" dirty="0" smtClean="0"/>
              <a:t>頌讚你 哈利路亞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頌讚你  哈利路亞</a:t>
            </a:r>
          </a:p>
          <a:p>
            <a:pPr algn="ctr">
              <a:buNone/>
            </a:pPr>
            <a:r>
              <a:rPr lang="zh-TW" altLang="en-US" sz="5400" dirty="0" smtClean="0"/>
              <a:t>稱讚你  哈利路亞</a:t>
            </a:r>
          </a:p>
          <a:p>
            <a:pPr algn="ctr">
              <a:buNone/>
            </a:pPr>
            <a:r>
              <a:rPr lang="zh-TW" altLang="en-US" sz="5400" dirty="0" smtClean="0"/>
              <a:t>哈利路亞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（</a:t>
            </a:r>
            <a:r>
              <a:rPr lang="en-US" altLang="zh-TW" sz="5400" dirty="0" smtClean="0"/>
              <a:t>×</a:t>
            </a:r>
            <a:r>
              <a:rPr lang="en-US" sz="5400" dirty="0" smtClean="0"/>
              <a:t>2</a:t>
            </a:r>
            <a:r>
              <a:rPr lang="zh-TW" altLang="en-US" sz="5400" dirty="0" smtClean="0"/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Theme14</Template>
  <TotalTime>0</TotalTime>
  <Words>68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Theme14</vt:lpstr>
      <vt:lpstr>頌讚你 哈利路亞</vt:lpstr>
      <vt:lpstr>頌讚你 哈利路亞</vt:lpstr>
      <vt:lpstr>頌讚你 哈利路亞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DAIDUONG</dc:creator>
  <cp:lastModifiedBy>大唐</cp:lastModifiedBy>
  <cp:revision>1</cp:revision>
  <dcterms:created xsi:type="dcterms:W3CDTF">2014-03-16T00:27:18Z</dcterms:created>
  <dcterms:modified xsi:type="dcterms:W3CDTF">2016-04-03T04:22:06Z</dcterms:modified>
</cp:coreProperties>
</file>