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1D90-C3E7-4FB9-82F4-742D81D23E95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DAE1-473F-49C8-88A5-FEC11E1278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ngã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lòng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tố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nổi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lên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dấu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thất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vọng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đau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đớn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chất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thêm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chịu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nẻo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mưa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lấy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đặt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Ngài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dắt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sống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Vượt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mọi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nguy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khó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cầm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lo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run </a:t>
            </a:r>
            <a:r>
              <a:rPr lang="en-US" altLang="zh-TW" sz="4000" dirty="0" err="1" smtClean="0"/>
              <a:t>sợ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muôn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phía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đen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mang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dấu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ngờ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thử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thách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chịu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nẻo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mưa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lấy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đặt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Ngài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dắt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sống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Vượt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mọi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nguy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khó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cầm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lo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đứng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vấp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phạm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xao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xuyến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đức</a:t>
            </a:r>
            <a:r>
              <a:rPr lang="en-US" altLang="zh-TW" sz="4000" dirty="0" smtClean="0"/>
              <a:t> tin</a:t>
            </a:r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mang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dấu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yếu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mềm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Khi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cám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dỗ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chịu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nẻo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mưa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lấy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đặt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Ngài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dắt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sống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Vượt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mọi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nguy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khó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cầm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lo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kiếm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tìm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vinh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hoa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Chốn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gian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mang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dấu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nương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dựa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Vào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trần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tăm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nằm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bàn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chịu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đinh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BÀN TAY MANG DẤU ĐINH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nẻo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gió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mưa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lấy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đặt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Ngài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dắt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sống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bạn</a:t>
            </a:r>
            <a:endParaRPr lang="en-US" altLang="zh-TW" sz="4000" dirty="0"/>
          </a:p>
          <a:p>
            <a:pPr algn="ctr">
              <a:buNone/>
            </a:pPr>
            <a:r>
              <a:rPr lang="en-US" altLang="zh-TW" sz="4000" dirty="0" err="1" smtClean="0"/>
              <a:t>Vượt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mọi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cơn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nguy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khó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cầm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đừng</a:t>
            </a:r>
            <a:r>
              <a:rPr lang="en-US" altLang="zh-TW" sz="4000" dirty="0" smtClean="0"/>
              <a:t> lo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18</TotalTime>
  <Words>331</Words>
  <Application>Microsoft Office PowerPoint</Application>
  <PresentationFormat>如螢幕大小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行雲流水</vt:lpstr>
      <vt:lpstr>BÀN TAY MANG DẤU ĐINH</vt:lpstr>
      <vt:lpstr>BÀN TAY MANG DẤU ĐINH</vt:lpstr>
      <vt:lpstr>BÀN TAY MANG DẤU ĐINH</vt:lpstr>
      <vt:lpstr>BÀN TAY MANG DẤU ĐINH</vt:lpstr>
      <vt:lpstr>BÀN TAY MANG DẤU ĐINH</vt:lpstr>
      <vt:lpstr>BÀN TAY MANG DẤU ĐINH</vt:lpstr>
      <vt:lpstr>BÀN TAY MANG DẤU ĐINH</vt:lpstr>
      <vt:lpstr>BÀN TAY MANG DẤU ĐINH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BÀN TAY MANG DẤU ĐINH</dc:title>
  <dc:creator>大唐</dc:creator>
  <cp:lastModifiedBy>大唐</cp:lastModifiedBy>
  <cp:revision>3</cp:revision>
  <dcterms:created xsi:type="dcterms:W3CDTF">2014-09-27T11:58:02Z</dcterms:created>
  <dcterms:modified xsi:type="dcterms:W3CDTF">2014-09-27T12:16:27Z</dcterms:modified>
</cp:coreProperties>
</file>