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D192145-3C03-4F75-BFB1-172107EC42AF}" type="datetimeFigureOut">
              <a:rPr lang="zh-TW" altLang="en-US" smtClean="0"/>
              <a:t>2015/7/25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000C65-3869-47B7-8B8A-DB83B5E746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2145-3C03-4F75-BFB1-172107EC42AF}" type="datetimeFigureOut">
              <a:rPr lang="zh-TW" altLang="en-US" smtClean="0"/>
              <a:t>2015/7/25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0C65-3869-47B7-8B8A-DB83B5E746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D192145-3C03-4F75-BFB1-172107EC42AF}" type="datetimeFigureOut">
              <a:rPr lang="zh-TW" altLang="en-US" smtClean="0"/>
              <a:t>2015/7/25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9000C65-3869-47B7-8B8A-DB83B5E746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2145-3C03-4F75-BFB1-172107EC42AF}" type="datetimeFigureOut">
              <a:rPr lang="zh-TW" altLang="en-US" smtClean="0"/>
              <a:t>2015/7/25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9000C65-3869-47B7-8B8A-DB83B5E7461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2145-3C03-4F75-BFB1-172107EC42AF}" type="datetimeFigureOut">
              <a:rPr lang="zh-TW" altLang="en-US" smtClean="0"/>
              <a:t>2015/7/25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9000C65-3869-47B7-8B8A-DB83B5E7461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D192145-3C03-4F75-BFB1-172107EC42AF}" type="datetimeFigureOut">
              <a:rPr lang="zh-TW" altLang="en-US" smtClean="0"/>
              <a:t>2015/7/25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9000C65-3869-47B7-8B8A-DB83B5E7461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D192145-3C03-4F75-BFB1-172107EC42AF}" type="datetimeFigureOut">
              <a:rPr lang="zh-TW" altLang="en-US" smtClean="0"/>
              <a:t>2015/7/25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9000C65-3869-47B7-8B8A-DB83B5E7461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2145-3C03-4F75-BFB1-172107EC42AF}" type="datetimeFigureOut">
              <a:rPr lang="zh-TW" altLang="en-US" smtClean="0"/>
              <a:t>2015/7/25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9000C65-3869-47B7-8B8A-DB83B5E746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2145-3C03-4F75-BFB1-172107EC42AF}" type="datetimeFigureOut">
              <a:rPr lang="zh-TW" altLang="en-US" smtClean="0"/>
              <a:t>2015/7/25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000C65-3869-47B7-8B8A-DB83B5E746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2145-3C03-4F75-BFB1-172107EC42AF}" type="datetimeFigureOut">
              <a:rPr lang="zh-TW" altLang="en-US" smtClean="0"/>
              <a:t>2015/7/25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9000C65-3869-47B7-8B8A-DB83B5E7461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D192145-3C03-4F75-BFB1-172107EC42AF}" type="datetimeFigureOut">
              <a:rPr lang="zh-TW" altLang="en-US" smtClean="0"/>
              <a:t>2015/7/25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9000C65-3869-47B7-8B8A-DB83B5E7461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D192145-3C03-4F75-BFB1-172107EC42AF}" type="datetimeFigureOut">
              <a:rPr lang="zh-TW" altLang="en-US" smtClean="0"/>
              <a:t>2015/7/25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9000C65-3869-47B7-8B8A-DB83B5E746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 ĐƯỜNG DUY NHẤT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36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altLang="zh-TW" sz="36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dirty="0" err="1" smtClean="0"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dirty="0" err="1" smtClean="0">
                <a:latin typeface="Times New Roman" pitchFamily="18" charset="0"/>
                <a:cs typeface="Times New Roman" pitchFamily="18" charset="0"/>
              </a:rPr>
              <a:t>thiên</a:t>
            </a:r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dirty="0" err="1" smtClean="0">
                <a:latin typeface="Times New Roman" pitchFamily="18" charset="0"/>
                <a:cs typeface="Times New Roman" pitchFamily="18" charset="0"/>
              </a:rPr>
              <a:t>quốc</a:t>
            </a:r>
            <a:endParaRPr lang="en-US" altLang="zh-TW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Jesus </a:t>
            </a:r>
            <a:r>
              <a:rPr lang="en-US" altLang="zh-TW" sz="36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altLang="zh-TW" sz="36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(x2)</a:t>
            </a:r>
          </a:p>
          <a:p>
            <a:pPr algn="ctr">
              <a:buNone/>
            </a:pPr>
            <a:r>
              <a:rPr lang="en-US" altLang="zh-TW" sz="3600" dirty="0" err="1" smtClean="0">
                <a:latin typeface="Times New Roman" pitchFamily="18" charset="0"/>
                <a:cs typeface="Times New Roman" pitchFamily="18" charset="0"/>
              </a:rPr>
              <a:t>Chẳng</a:t>
            </a:r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(x2)</a:t>
            </a:r>
          </a:p>
          <a:p>
            <a:pPr algn="ctr">
              <a:buNone/>
            </a:pPr>
            <a:r>
              <a:rPr lang="en-US" altLang="zh-TW" sz="3600" dirty="0" err="1" smtClean="0">
                <a:latin typeface="Times New Roman" pitchFamily="18" charset="0"/>
                <a:cs typeface="Times New Roman" pitchFamily="18" charset="0"/>
              </a:rPr>
              <a:t>Chẳng</a:t>
            </a:r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endParaRPr lang="en-US" altLang="zh-TW" sz="3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</TotalTime>
  <Words>31</Words>
  <Application>Microsoft Office PowerPoint</Application>
  <PresentationFormat>如螢幕大小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中庸</vt:lpstr>
      <vt:lpstr>CON ĐƯỜNG DUY NHẤT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 ĐƯỜNG DUY NHẤT</dc:title>
  <dc:creator>大唐</dc:creator>
  <cp:lastModifiedBy>大唐</cp:lastModifiedBy>
  <cp:revision>1</cp:revision>
  <dcterms:created xsi:type="dcterms:W3CDTF">2015-07-25T12:03:38Z</dcterms:created>
  <dcterms:modified xsi:type="dcterms:W3CDTF">2015-07-25T12:05:51Z</dcterms:modified>
</cp:coreProperties>
</file>