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FE18AA91-327E-4BF2-984E-663828468052}" type="datetimeFigureOut">
              <a:rPr lang="zh-TW" altLang="en-US" smtClean="0"/>
              <a:pPr/>
              <a:t>2013/9/21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CF91608-71E1-4D72-B914-8B00EBD370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 RẤT ĐẶC </a:t>
            </a:r>
            <a:r>
              <a:rPr lang="en-US" b="1" dirty="0" smtClean="0"/>
              <a:t>BIỆT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Này</a:t>
            </a:r>
            <a:r>
              <a:rPr lang="en-US" sz="4000" dirty="0"/>
              <a:t> Con </a:t>
            </a:r>
            <a:r>
              <a:rPr lang="en-US" sz="4000" dirty="0" err="1"/>
              <a:t>hỡi</a:t>
            </a:r>
            <a:r>
              <a:rPr lang="en-US" sz="4000" dirty="0"/>
              <a:t>! </a:t>
            </a:r>
            <a:r>
              <a:rPr lang="en-US" sz="4000" dirty="0" err="1"/>
              <a:t>Đừng</a:t>
            </a:r>
            <a:r>
              <a:rPr lang="en-US" sz="4000" dirty="0"/>
              <a:t> </a:t>
            </a:r>
            <a:r>
              <a:rPr lang="en-US" sz="4000" dirty="0" err="1"/>
              <a:t>hoài</a:t>
            </a:r>
            <a:r>
              <a:rPr lang="en-US" sz="4000" dirty="0"/>
              <a:t> </a:t>
            </a:r>
            <a:r>
              <a:rPr lang="en-US" sz="4000" dirty="0" err="1"/>
              <a:t>nghi</a:t>
            </a:r>
            <a:r>
              <a:rPr lang="en-US" sz="4000" dirty="0"/>
              <a:t>,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đừng</a:t>
            </a:r>
            <a:r>
              <a:rPr lang="en-US" sz="4000" dirty="0" smtClean="0"/>
              <a:t> </a:t>
            </a:r>
            <a:r>
              <a:rPr lang="en-US" sz="4000" dirty="0" err="1"/>
              <a:t>suy</a:t>
            </a:r>
            <a:r>
              <a:rPr lang="en-US" sz="4000" dirty="0"/>
              <a:t> </a:t>
            </a:r>
            <a:r>
              <a:rPr lang="en-US" sz="4000" dirty="0" err="1"/>
              <a:t>nghĩ</a:t>
            </a:r>
            <a:r>
              <a:rPr lang="en-US" sz="4000" dirty="0"/>
              <a:t>, </a:t>
            </a:r>
            <a:r>
              <a:rPr lang="en-US" sz="4000" dirty="0" err="1"/>
              <a:t>hỡi</a:t>
            </a:r>
            <a:r>
              <a:rPr lang="en-US" sz="4000" dirty="0"/>
              <a:t> con!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mắt</a:t>
            </a:r>
            <a:r>
              <a:rPr lang="en-US" sz="4000" dirty="0"/>
              <a:t> Ta, Con </a:t>
            </a:r>
            <a:r>
              <a:rPr lang="en-US" sz="4000" dirty="0" err="1"/>
              <a:t>rất</a:t>
            </a:r>
            <a:r>
              <a:rPr lang="en-US" sz="4000" dirty="0"/>
              <a:t> </a:t>
            </a:r>
            <a:r>
              <a:rPr lang="en-US" sz="4000" dirty="0" err="1"/>
              <a:t>tuyệt</a:t>
            </a:r>
            <a:r>
              <a:rPr lang="en-US" sz="4000" dirty="0"/>
              <a:t> </a:t>
            </a:r>
            <a:r>
              <a:rPr lang="en-US" sz="4000" dirty="0" err="1"/>
              <a:t>vời</a:t>
            </a:r>
            <a:r>
              <a:rPr lang="en-US" sz="4000" dirty="0"/>
              <a:t>!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Này</a:t>
            </a:r>
            <a:r>
              <a:rPr lang="en-US" sz="4000" dirty="0"/>
              <a:t> Con </a:t>
            </a:r>
            <a:r>
              <a:rPr lang="en-US" sz="4000" dirty="0" err="1"/>
              <a:t>hỡi</a:t>
            </a:r>
            <a:r>
              <a:rPr lang="en-US" sz="4000" dirty="0"/>
              <a:t>! </a:t>
            </a:r>
            <a:r>
              <a:rPr lang="en-US" sz="4000" dirty="0" err="1"/>
              <a:t>Đừng</a:t>
            </a:r>
            <a:r>
              <a:rPr lang="en-US" sz="4000" dirty="0"/>
              <a:t> </a:t>
            </a:r>
            <a:r>
              <a:rPr lang="en-US" sz="4000" dirty="0" err="1"/>
              <a:t>hoài</a:t>
            </a:r>
            <a:r>
              <a:rPr lang="en-US" sz="4000" dirty="0"/>
              <a:t> </a:t>
            </a:r>
            <a:r>
              <a:rPr lang="en-US" sz="4000" dirty="0" err="1"/>
              <a:t>nghi</a:t>
            </a:r>
            <a:r>
              <a:rPr lang="en-US" sz="4000" dirty="0"/>
              <a:t>,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đừng</a:t>
            </a:r>
            <a:r>
              <a:rPr lang="en-US" sz="4000" dirty="0" smtClean="0"/>
              <a:t> </a:t>
            </a:r>
            <a:r>
              <a:rPr lang="en-US" sz="4000" dirty="0" err="1"/>
              <a:t>suy</a:t>
            </a:r>
            <a:r>
              <a:rPr lang="en-US" sz="4000" dirty="0"/>
              <a:t> </a:t>
            </a:r>
            <a:r>
              <a:rPr lang="en-US" sz="4000" dirty="0" err="1"/>
              <a:t>nghĩ</a:t>
            </a:r>
            <a:r>
              <a:rPr lang="en-US" sz="4000" dirty="0"/>
              <a:t>, </a:t>
            </a:r>
            <a:r>
              <a:rPr lang="en-US" sz="4000" dirty="0" err="1"/>
              <a:t>hỡi</a:t>
            </a:r>
            <a:r>
              <a:rPr lang="en-US" sz="4000" dirty="0"/>
              <a:t> con!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Vì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Ta, Con </a:t>
            </a:r>
            <a:r>
              <a:rPr lang="en-US" sz="4000" dirty="0" err="1" smtClean="0"/>
              <a:t>luôn</a:t>
            </a:r>
            <a:r>
              <a:rPr lang="en-US" sz="4000" dirty="0" smtClean="0"/>
              <a:t> </a:t>
            </a:r>
            <a:r>
              <a:rPr lang="en-US" sz="4000" dirty="0" err="1"/>
              <a:t>tuyệt</a:t>
            </a:r>
            <a:r>
              <a:rPr lang="en-US" sz="4000" dirty="0"/>
              <a:t> </a:t>
            </a:r>
            <a:r>
              <a:rPr lang="en-US" sz="4000" dirty="0" err="1"/>
              <a:t>vời</a:t>
            </a:r>
            <a:r>
              <a:rPr lang="en-US" sz="4000" dirty="0" smtClean="0"/>
              <a:t>!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 RẤT ĐẶC </a:t>
            </a:r>
            <a:r>
              <a:rPr lang="en-US" b="1" dirty="0" smtClean="0"/>
              <a:t>BIỆT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Ta </a:t>
            </a:r>
            <a:r>
              <a:rPr lang="en-US" sz="4000" dirty="0" err="1"/>
              <a:t>cho</a:t>
            </a:r>
            <a:r>
              <a:rPr lang="en-US" sz="4000" dirty="0"/>
              <a:t> con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phơi</a:t>
            </a:r>
            <a:r>
              <a:rPr lang="en-US" sz="4000" dirty="0"/>
              <a:t> </a:t>
            </a:r>
            <a:r>
              <a:rPr lang="en-US" sz="4000" dirty="0" err="1"/>
              <a:t>phới</a:t>
            </a:r>
            <a:r>
              <a:rPr lang="en-US" sz="4000" dirty="0"/>
              <a:t>,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Ta </a:t>
            </a:r>
            <a:r>
              <a:rPr lang="en-US" sz="4000" dirty="0" err="1"/>
              <a:t>cho</a:t>
            </a:r>
            <a:r>
              <a:rPr lang="en-US" sz="4000" dirty="0"/>
              <a:t> con </a:t>
            </a:r>
            <a:r>
              <a:rPr lang="en-US" sz="4000" dirty="0" err="1"/>
              <a:t>chẳng</a:t>
            </a:r>
            <a:r>
              <a:rPr lang="en-US" sz="4000" dirty="0"/>
              <a:t> </a:t>
            </a:r>
            <a:r>
              <a:rPr lang="en-US" sz="4000" dirty="0" err="1"/>
              <a:t>hề</a:t>
            </a:r>
            <a:r>
              <a:rPr lang="en-US" sz="4000" dirty="0"/>
              <a:t> </a:t>
            </a:r>
            <a:r>
              <a:rPr lang="en-US" sz="4000" dirty="0" err="1"/>
              <a:t>thay</a:t>
            </a:r>
            <a:r>
              <a:rPr lang="en-US" sz="4000" dirty="0"/>
              <a:t> </a:t>
            </a:r>
            <a:r>
              <a:rPr lang="en-US" sz="4000" dirty="0" err="1"/>
              <a:t>đổi</a:t>
            </a:r>
            <a:r>
              <a:rPr lang="en-US" sz="4000" dirty="0"/>
              <a:t>.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Vì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Ta, Con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tuyệt</a:t>
            </a:r>
            <a:r>
              <a:rPr lang="en-US" sz="4000" dirty="0"/>
              <a:t> </a:t>
            </a:r>
            <a:r>
              <a:rPr lang="en-US" sz="4000" dirty="0" err="1"/>
              <a:t>vời</a:t>
            </a:r>
            <a:r>
              <a:rPr lang="en-US" sz="4000" dirty="0" smtClean="0"/>
              <a:t>,</a:t>
            </a:r>
          </a:p>
          <a:p>
            <a:pPr algn="ctr">
              <a:buNone/>
            </a:pPr>
            <a:r>
              <a:rPr lang="en-US" sz="4000" dirty="0" err="1"/>
              <a:t>Vì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Ta, Con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duy</a:t>
            </a:r>
            <a:r>
              <a:rPr lang="en-US" sz="4000" dirty="0"/>
              <a:t> </a:t>
            </a:r>
            <a:r>
              <a:rPr lang="en-US" sz="4000" dirty="0" err="1"/>
              <a:t>nhất</a:t>
            </a:r>
            <a:r>
              <a:rPr lang="en-US" sz="4000" dirty="0"/>
              <a:t> </a:t>
            </a:r>
            <a:r>
              <a:rPr lang="en-US" sz="4000" dirty="0" err="1"/>
              <a:t>thôi</a:t>
            </a:r>
            <a:r>
              <a:rPr lang="en-US" sz="4000" dirty="0"/>
              <a:t>!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Hỡi</a:t>
            </a:r>
            <a:r>
              <a:rPr lang="en-US" sz="4000" dirty="0"/>
              <a:t> Con, Con </a:t>
            </a:r>
            <a:r>
              <a:rPr lang="en-US" sz="4000" dirty="0" err="1"/>
              <a:t>rất</a:t>
            </a:r>
            <a:r>
              <a:rPr lang="en-US" sz="4000" dirty="0"/>
              <a:t> </a:t>
            </a:r>
            <a:r>
              <a:rPr lang="en-US" sz="4000" dirty="0" err="1"/>
              <a:t>tuyệt</a:t>
            </a:r>
            <a:r>
              <a:rPr lang="en-US" sz="4000" dirty="0"/>
              <a:t> </a:t>
            </a:r>
            <a:r>
              <a:rPr lang="en-US" sz="4000" dirty="0" err="1"/>
              <a:t>vời</a:t>
            </a:r>
            <a:r>
              <a:rPr lang="en-US" sz="4000" dirty="0"/>
              <a:t>!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Hỡi</a:t>
            </a:r>
            <a:r>
              <a:rPr lang="en-US" sz="4000" dirty="0"/>
              <a:t> Con, Con </a:t>
            </a:r>
            <a:r>
              <a:rPr lang="en-US" sz="4000" dirty="0" err="1"/>
              <a:t>rất</a:t>
            </a:r>
            <a:r>
              <a:rPr lang="en-US" sz="4000" dirty="0"/>
              <a:t> </a:t>
            </a:r>
            <a:r>
              <a:rPr lang="en-US" sz="4000" dirty="0" err="1"/>
              <a:t>tuyệt</a:t>
            </a:r>
            <a:r>
              <a:rPr lang="en-US" sz="4000" dirty="0"/>
              <a:t> </a:t>
            </a:r>
            <a:r>
              <a:rPr lang="en-US" sz="4000" dirty="0" err="1"/>
              <a:t>vời</a:t>
            </a:r>
            <a:r>
              <a:rPr lang="en-US" sz="4000" dirty="0"/>
              <a:t>! </a:t>
            </a:r>
            <a:r>
              <a:rPr lang="en-US" sz="4000" dirty="0" err="1"/>
              <a:t>Hỡi</a:t>
            </a:r>
            <a:r>
              <a:rPr lang="en-US" sz="4000" dirty="0"/>
              <a:t> Con</a:t>
            </a:r>
            <a:r>
              <a:rPr lang="en-US" sz="4000" dirty="0" smtClean="0"/>
              <a:t>.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66</TotalTime>
  <Words>114</Words>
  <Application>Microsoft Office PowerPoint</Application>
  <PresentationFormat>如螢幕大小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Theme13</vt:lpstr>
      <vt:lpstr>CON RẤT ĐẶC BIỆT</vt:lpstr>
      <vt:lpstr>CON RẤT ĐẶC BIỆT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RẤT ĐẶC BIỆT</dc:title>
  <dc:creator>DAIDUONG</dc:creator>
  <cp:lastModifiedBy>DAIDUONG</cp:lastModifiedBy>
  <cp:revision>9</cp:revision>
  <dcterms:created xsi:type="dcterms:W3CDTF">2013-09-21T10:57:58Z</dcterms:created>
  <dcterms:modified xsi:type="dcterms:W3CDTF">2013-09-21T13:24:47Z</dcterms:modified>
</cp:coreProperties>
</file>