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C0F5-6CBF-416F-8BFF-BC3FCF5819D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7A30-B511-4F6C-BB0F-4DC332E3A1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C0F5-6CBF-416F-8BFF-BC3FCF5819D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7A30-B511-4F6C-BB0F-4DC332E3A1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C0F5-6CBF-416F-8BFF-BC3FCF5819D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7A30-B511-4F6C-BB0F-4DC332E3A1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C0F5-6CBF-416F-8BFF-BC3FCF5819D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7A30-B511-4F6C-BB0F-4DC332E3A1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C0F5-6CBF-416F-8BFF-BC3FCF5819D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7A30-B511-4F6C-BB0F-4DC332E3A1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C0F5-6CBF-416F-8BFF-BC3FCF5819D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7A30-B511-4F6C-BB0F-4DC332E3A1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C0F5-6CBF-416F-8BFF-BC3FCF5819D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7A30-B511-4F6C-BB0F-4DC332E3A1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C0F5-6CBF-416F-8BFF-BC3FCF5819D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7A30-B511-4F6C-BB0F-4DC332E3A1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C0F5-6CBF-416F-8BFF-BC3FCF5819D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7A30-B511-4F6C-BB0F-4DC332E3A1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C0F5-6CBF-416F-8BFF-BC3FCF5819D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7A30-B511-4F6C-BB0F-4DC332E3A1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C0F5-6CBF-416F-8BFF-BC3FCF5819D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7A30-B511-4F6C-BB0F-4DC332E3A18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4B4C0F5-6CBF-416F-8BFF-BC3FCF5819D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C937A30-B511-4F6C-BB0F-4DC332E3A18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 </a:t>
            </a:r>
            <a:r>
              <a:rPr lang="en-US" altLang="zh-TW" dirty="0" err="1" smtClean="0"/>
              <a:t>Chúc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200" dirty="0" err="1" smtClean="0"/>
              <a:t>Mừng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anh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vui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Giáng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sinh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trong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hòa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bình</a:t>
            </a:r>
            <a:endParaRPr lang="en-US" altLang="zh-TW" sz="3200" dirty="0" smtClean="0"/>
          </a:p>
          <a:p>
            <a:pPr algn="ctr">
              <a:buNone/>
            </a:pPr>
            <a:r>
              <a:rPr lang="en-US" altLang="zh-TW" sz="3200" dirty="0" err="1" smtClean="0"/>
              <a:t>Mừng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anh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vui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Giáng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sinh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trong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ơn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lành</a:t>
            </a:r>
            <a:endParaRPr lang="en-US" altLang="zh-TW" sz="3200" dirty="0" smtClean="0"/>
          </a:p>
          <a:p>
            <a:pPr algn="ctr">
              <a:buNone/>
            </a:pPr>
            <a:r>
              <a:rPr lang="en-US" altLang="zh-TW" sz="3200" dirty="0" err="1" smtClean="0"/>
              <a:t>Mừng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anh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vui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Giáng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sinh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trong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hy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vọng</a:t>
            </a:r>
            <a:endParaRPr lang="en-US" altLang="zh-TW" sz="3200" dirty="0" smtClean="0"/>
          </a:p>
          <a:p>
            <a:pPr algn="ctr">
              <a:buNone/>
            </a:pPr>
            <a:r>
              <a:rPr lang="en-US" altLang="zh-TW" sz="3200" dirty="0" err="1" smtClean="0"/>
              <a:t>Và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một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năm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mới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bình</a:t>
            </a:r>
            <a:r>
              <a:rPr lang="en-US" altLang="zh-TW" sz="3200" dirty="0" smtClean="0"/>
              <a:t> an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 </a:t>
            </a:r>
            <a:r>
              <a:rPr lang="en-US" altLang="zh-TW" dirty="0" err="1" smtClean="0"/>
              <a:t>Chúc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200" dirty="0" err="1" smtClean="0"/>
              <a:t>Mừng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anh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luôn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vui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tươi</a:t>
            </a:r>
            <a:endParaRPr lang="en-US" altLang="zh-TW" sz="3200" dirty="0"/>
          </a:p>
          <a:p>
            <a:pPr algn="ctr">
              <a:buNone/>
            </a:pPr>
            <a:r>
              <a:rPr lang="en-US" altLang="zh-TW" sz="3200" dirty="0" err="1" smtClean="0"/>
              <a:t>Trên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khắp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các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nẻo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đường</a:t>
            </a:r>
            <a:endParaRPr lang="en-US" altLang="zh-TW" sz="3200" dirty="0" smtClean="0"/>
          </a:p>
          <a:p>
            <a:pPr algn="ctr">
              <a:buNone/>
            </a:pPr>
            <a:r>
              <a:rPr lang="en-US" altLang="zh-TW" sz="3200" dirty="0" err="1" smtClean="0"/>
              <a:t>Một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Giáng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sinh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đầy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phước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hạnh</a:t>
            </a:r>
            <a:endParaRPr lang="en-US" altLang="zh-TW" sz="3200" dirty="0" smtClean="0"/>
          </a:p>
          <a:p>
            <a:pPr algn="ctr">
              <a:buNone/>
            </a:pPr>
            <a:r>
              <a:rPr lang="en-US" altLang="zh-TW" sz="3200" dirty="0" err="1" smtClean="0"/>
              <a:t>Và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một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năm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mới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bình</a:t>
            </a:r>
            <a:r>
              <a:rPr lang="en-US" altLang="zh-TW" sz="3200" dirty="0" smtClean="0"/>
              <a:t> 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3</TotalTime>
  <Words>60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佈景主題3</vt:lpstr>
      <vt:lpstr>Ca Chúc Giáng Sinh</vt:lpstr>
      <vt:lpstr>Ca Chúc Giáng Sinh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Chúc Giáng Sinh</dc:title>
  <dc:creator>大唐</dc:creator>
  <cp:lastModifiedBy>大唐</cp:lastModifiedBy>
  <cp:revision>1</cp:revision>
  <dcterms:created xsi:type="dcterms:W3CDTF">2014-12-23T13:01:22Z</dcterms:created>
  <dcterms:modified xsi:type="dcterms:W3CDTF">2014-12-23T13:04:53Z</dcterms:modified>
</cp:coreProperties>
</file>