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E884BB5-5856-4B7D-A846-3331AD60E8A4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DAAC6CE-2BED-4027-A2C2-8C39A8A4C1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884BB5-5856-4B7D-A846-3331AD60E8A4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AC6CE-2BED-4027-A2C2-8C39A8A4C1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884BB5-5856-4B7D-A846-3331AD60E8A4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AC6CE-2BED-4027-A2C2-8C39A8A4C1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884BB5-5856-4B7D-A846-3331AD60E8A4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AC6CE-2BED-4027-A2C2-8C39A8A4C1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E884BB5-5856-4B7D-A846-3331AD60E8A4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DAAC6CE-2BED-4027-A2C2-8C39A8A4C1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884BB5-5856-4B7D-A846-3331AD60E8A4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DAAC6CE-2BED-4027-A2C2-8C39A8A4C1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884BB5-5856-4B7D-A846-3331AD60E8A4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DAAC6CE-2BED-4027-A2C2-8C39A8A4C1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884BB5-5856-4B7D-A846-3331AD60E8A4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AC6CE-2BED-4027-A2C2-8C39A8A4C1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884BB5-5856-4B7D-A846-3331AD60E8A4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AC6CE-2BED-4027-A2C2-8C39A8A4C1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E884BB5-5856-4B7D-A846-3331AD60E8A4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DAAC6CE-2BED-4027-A2C2-8C39A8A4C1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E884BB5-5856-4B7D-A846-3331AD60E8A4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DAAC6CE-2BED-4027-A2C2-8C39A8A4C1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E884BB5-5856-4B7D-A846-3331AD60E8A4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DAAC6CE-2BED-4027-A2C2-8C39A8A4C1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ĐẾN VỚI JESUS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Anh đang nghĩ </a:t>
            </a:r>
            <a:r>
              <a:rPr lang="vi-VN" sz="3600" dirty="0" smtClean="0"/>
              <a:t>gì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Giữa </a:t>
            </a:r>
            <a:r>
              <a:rPr lang="vi-VN" sz="3600" dirty="0"/>
              <a:t>cuộc đời </a:t>
            </a:r>
            <a:r>
              <a:rPr lang="vi-VN" sz="3600" dirty="0" smtClean="0"/>
              <a:t>đầy </a:t>
            </a:r>
            <a:r>
              <a:rPr lang="vi-VN" sz="3600" dirty="0"/>
              <a:t>những rối </a:t>
            </a:r>
            <a:r>
              <a:rPr lang="vi-VN" sz="3600" dirty="0" smtClean="0"/>
              <a:t>ren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Và </a:t>
            </a:r>
            <a:r>
              <a:rPr lang="vi-VN" sz="3600" dirty="0"/>
              <a:t>anh khao khát </a:t>
            </a:r>
            <a:r>
              <a:rPr lang="vi-VN" sz="3600" dirty="0" smtClean="0"/>
              <a:t>gì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Trong </a:t>
            </a:r>
            <a:r>
              <a:rPr lang="vi-VN" sz="3600" dirty="0"/>
              <a:t>cuộc đời </a:t>
            </a:r>
            <a:r>
              <a:rPr lang="vi-VN" sz="3600" dirty="0" smtClean="0"/>
              <a:t>tìm </a:t>
            </a:r>
            <a:r>
              <a:rPr lang="vi-VN" sz="3600" dirty="0"/>
              <a:t>đâu lối thoát </a:t>
            </a:r>
            <a:endParaRPr lang="en-US" sz="3600" dirty="0"/>
          </a:p>
          <a:p>
            <a:pPr algn="ctr">
              <a:buNone/>
            </a:pPr>
            <a:r>
              <a:rPr lang="en-US" sz="3600" dirty="0" smtClean="0"/>
              <a:t>V</a:t>
            </a:r>
            <a:r>
              <a:rPr lang="vi-VN" sz="3600" dirty="0" smtClean="0"/>
              <a:t>à </a:t>
            </a:r>
            <a:r>
              <a:rPr lang="vi-VN" sz="3600" dirty="0"/>
              <a:t>anh sẽ thấy </a:t>
            </a:r>
            <a:r>
              <a:rPr lang="vi-VN" sz="3600" dirty="0" smtClean="0"/>
              <a:t>gì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khi </a:t>
            </a:r>
            <a:r>
              <a:rPr lang="vi-VN" sz="3600" dirty="0"/>
              <a:t>mải mê </a:t>
            </a:r>
            <a:r>
              <a:rPr lang="vi-VN" sz="3600" dirty="0" smtClean="0"/>
              <a:t>đi </a:t>
            </a:r>
            <a:r>
              <a:rPr lang="vi-VN" sz="3600" dirty="0"/>
              <a:t>tìm lẽ </a:t>
            </a:r>
            <a:r>
              <a:rPr lang="vi-VN" sz="3600" dirty="0" smtClean="0"/>
              <a:t>sống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Lẽ </a:t>
            </a:r>
            <a:r>
              <a:rPr lang="vi-VN" sz="3600" dirty="0"/>
              <a:t>sống đời này rồi sẽ qua đi mà thôi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ĐẾN VỚI JESUS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Anh đang nghĩ gì 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Giữa </a:t>
            </a:r>
            <a:r>
              <a:rPr lang="vi-VN" sz="3600" dirty="0"/>
              <a:t>cuộc đời </a:t>
            </a:r>
            <a:r>
              <a:rPr lang="vi-VN" sz="3600" dirty="0" smtClean="0"/>
              <a:t>còn </a:t>
            </a:r>
            <a:r>
              <a:rPr lang="vi-VN" sz="3600" dirty="0"/>
              <a:t>những bất an 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Và </a:t>
            </a:r>
            <a:r>
              <a:rPr lang="vi-VN" sz="3600" dirty="0"/>
              <a:t>anh khao khát gì 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khi </a:t>
            </a:r>
            <a:r>
              <a:rPr lang="vi-VN" sz="3600" dirty="0"/>
              <a:t>lòng mình còn bao lo </a:t>
            </a:r>
            <a:r>
              <a:rPr lang="vi-VN" sz="3600" dirty="0" smtClean="0"/>
              <a:t>lắng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Nào </a:t>
            </a:r>
            <a:r>
              <a:rPr lang="vi-VN" sz="3600" dirty="0"/>
              <a:t>hãy đến với </a:t>
            </a:r>
            <a:r>
              <a:rPr lang="vi-VN" sz="3600" dirty="0" smtClean="0"/>
              <a:t>Giê-su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Chúa </a:t>
            </a:r>
            <a:r>
              <a:rPr lang="vi-VN" sz="3600" dirty="0"/>
              <a:t>ban niềm vui </a:t>
            </a:r>
            <a:r>
              <a:rPr lang="vi-VN" sz="3600" dirty="0" smtClean="0"/>
              <a:t>mới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và </a:t>
            </a:r>
            <a:r>
              <a:rPr lang="vi-VN" sz="3600" dirty="0"/>
              <a:t>tình yêu sẽ mãi không hề phai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ĐẾN VỚI JESUS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Hãy tin ở </a:t>
            </a:r>
            <a:r>
              <a:rPr lang="vi-VN" sz="3600" dirty="0" smtClean="0"/>
              <a:t>Giê-su</a:t>
            </a:r>
            <a:r>
              <a:rPr lang="en-US" sz="3600" dirty="0"/>
              <a:t> 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Và </a:t>
            </a:r>
            <a:r>
              <a:rPr lang="vi-VN" sz="3600" dirty="0"/>
              <a:t>hãy giao phó cho </a:t>
            </a:r>
            <a:r>
              <a:rPr lang="en-US" sz="3600" dirty="0"/>
              <a:t>N</a:t>
            </a:r>
            <a:r>
              <a:rPr lang="vi-VN" sz="3600" dirty="0" smtClean="0"/>
              <a:t>gài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cuộc </a:t>
            </a:r>
            <a:r>
              <a:rPr lang="vi-VN" sz="3600" dirty="0"/>
              <a:t>đời của anh trong tay cha gìn </a:t>
            </a:r>
            <a:r>
              <a:rPr lang="vi-VN" sz="3600" dirty="0" smtClean="0"/>
              <a:t>giữ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ĐẾN VỚI JESUS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 smtClean="0"/>
              <a:t>Nào </a:t>
            </a:r>
            <a:r>
              <a:rPr lang="vi-VN" sz="3600" dirty="0"/>
              <a:t>hãy đến với </a:t>
            </a:r>
            <a:r>
              <a:rPr lang="vi-VN" sz="3600" dirty="0" smtClean="0"/>
              <a:t>Giê-Su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Chúa </a:t>
            </a:r>
            <a:r>
              <a:rPr lang="vi-VN" sz="3600" dirty="0"/>
              <a:t>mang niềm vui khỏa lấp ưu </a:t>
            </a:r>
            <a:r>
              <a:rPr lang="vi-VN" sz="3600" dirty="0" smtClean="0"/>
              <a:t>sầu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Năm </a:t>
            </a:r>
            <a:r>
              <a:rPr lang="vi-VN" sz="3600" dirty="0"/>
              <a:t>tháng nhọc </a:t>
            </a:r>
            <a:r>
              <a:rPr lang="vi-VN" sz="3600" dirty="0" smtClean="0"/>
              <a:t>nhằn</a:t>
            </a:r>
            <a:r>
              <a:rPr lang="en-US" sz="3600" dirty="0" smtClean="0"/>
              <a:t> b</a:t>
            </a:r>
            <a:r>
              <a:rPr lang="vi-VN" sz="3600" dirty="0" smtClean="0"/>
              <a:t>ao </a:t>
            </a:r>
            <a:r>
              <a:rPr lang="vi-VN" sz="3600" dirty="0"/>
              <a:t>nỗi muộn </a:t>
            </a:r>
            <a:r>
              <a:rPr lang="vi-VN" sz="3600" dirty="0" smtClean="0"/>
              <a:t>phiền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Cha </a:t>
            </a:r>
            <a:r>
              <a:rPr lang="vi-VN" sz="3600" dirty="0"/>
              <a:t>sẽ lau khô dòng nước mắt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ĐẾN VỚI JESUS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 smtClean="0"/>
              <a:t>Nào </a:t>
            </a:r>
            <a:r>
              <a:rPr lang="vi-VN" sz="3600" dirty="0"/>
              <a:t>hãy đến với </a:t>
            </a:r>
            <a:r>
              <a:rPr lang="vi-VN" sz="3600" dirty="0" smtClean="0"/>
              <a:t>Giê-Su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Chúa </a:t>
            </a:r>
            <a:r>
              <a:rPr lang="vi-VN" sz="3600" dirty="0"/>
              <a:t>ban tình yêu thương không thay </a:t>
            </a:r>
            <a:r>
              <a:rPr lang="vi-VN" sz="3600" dirty="0" smtClean="0"/>
              <a:t>dời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Tha </a:t>
            </a:r>
            <a:r>
              <a:rPr lang="vi-VN" sz="3600" dirty="0"/>
              <a:t>thứ mọi </a:t>
            </a:r>
            <a:r>
              <a:rPr lang="vi-VN" sz="3600" dirty="0" smtClean="0"/>
              <a:t>tội</a:t>
            </a:r>
            <a:r>
              <a:rPr lang="en-US" sz="3600" dirty="0" smtClean="0"/>
              <a:t> </a:t>
            </a:r>
            <a:r>
              <a:rPr lang="vi-VN" sz="3600" dirty="0" smtClean="0"/>
              <a:t>xóa </a:t>
            </a:r>
            <a:r>
              <a:rPr lang="vi-VN" sz="3600" dirty="0"/>
              <a:t>hết mọi </a:t>
            </a:r>
            <a:r>
              <a:rPr lang="vi-VN" sz="3600" dirty="0" smtClean="0"/>
              <a:t>tội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Vì </a:t>
            </a:r>
            <a:r>
              <a:rPr lang="vi-VN" sz="3600" dirty="0"/>
              <a:t>chính giê </a:t>
            </a:r>
            <a:r>
              <a:rPr lang="vi-VN" sz="3600" dirty="0" smtClean="0"/>
              <a:t>s</a:t>
            </a:r>
            <a:r>
              <a:rPr lang="en-US" sz="3600" dirty="0" smtClean="0"/>
              <a:t>u </a:t>
            </a:r>
          </a:p>
          <a:p>
            <a:pPr algn="ctr">
              <a:buNone/>
            </a:pPr>
            <a:r>
              <a:rPr lang="vi-VN" sz="3600" dirty="0" smtClean="0"/>
              <a:t>nguồn </a:t>
            </a:r>
            <a:r>
              <a:rPr lang="vi-VN" sz="3600" dirty="0"/>
              <a:t>chân lý cho muôn người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</TotalTime>
  <Words>130</Words>
  <Application>Microsoft Office PowerPoint</Application>
  <PresentationFormat>如螢幕大小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沉穩</vt:lpstr>
      <vt:lpstr>ĐẾN VỚI JESUS</vt:lpstr>
      <vt:lpstr>ĐẾN VỚI JESUS</vt:lpstr>
      <vt:lpstr>ĐẾN VỚI JESUS</vt:lpstr>
      <vt:lpstr>ĐẾN VỚI JESUS</vt:lpstr>
      <vt:lpstr>ĐẾN VỚI JESUS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ĐẾN VỚI JESUS</dc:title>
  <dc:creator>大唐</dc:creator>
  <cp:lastModifiedBy>大唐</cp:lastModifiedBy>
  <cp:revision>1</cp:revision>
  <dcterms:created xsi:type="dcterms:W3CDTF">2015-07-25T12:08:12Z</dcterms:created>
  <dcterms:modified xsi:type="dcterms:W3CDTF">2015-07-25T12:13:36Z</dcterms:modified>
</cp:coreProperties>
</file>