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99C2-CC00-45DE-B879-1B21F9649AC3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耶和華我的主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你使我放下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你使我打碎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  心中偶像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直到我在敬拜中獻上自己為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怨無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  永不回頭</a:t>
            </a:r>
          </a:p>
          <a:p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直到我在祭壇那裡得著命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怨無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en-US" sz="5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燒我  差我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</a:p>
          <a:p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en-US" sz="5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燒我  差我  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為這世界黑暗的角落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我在這裡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為那不曾被安慰的靈魂 </a:t>
            </a: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我在這裡──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</a:p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我在這裡──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Hi-Ne-Ni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97</TotalTime>
  <Words>94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Hi-Ne-Ni</vt:lpstr>
      <vt:lpstr>Hi-Ne-Ni</vt:lpstr>
      <vt:lpstr>Hi-Ne-Ni</vt:lpstr>
      <vt:lpstr>Hi-Ne-Ni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Hi-Ne-Ni</dc:title>
  <dc:creator>Microsoft Windows</dc:creator>
  <cp:lastModifiedBy>User</cp:lastModifiedBy>
  <cp:revision>12</cp:revision>
  <dcterms:created xsi:type="dcterms:W3CDTF">2013-01-06T08:09:59Z</dcterms:created>
  <dcterms:modified xsi:type="dcterms:W3CDTF">2017-08-13T03:27:50Z</dcterms:modified>
</cp:coreProperties>
</file>