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C299-0B49-47F9-9F1D-D822D7AE538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8E67-62E7-4331-89F9-9BC9314F9E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I’ve Got Peace Like a River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 my soul</a:t>
            </a:r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 my soul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I’ve Got Peace Like a River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in my soul</a:t>
            </a:r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 my soul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I’ve Got Peace Like a River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in my soul</a:t>
            </a:r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 my soul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I’ve Got Peace Like a River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in my soul</a:t>
            </a:r>
          </a:p>
          <a:p>
            <a:pPr algn="ctr">
              <a:buNone/>
            </a:pPr>
            <a:r>
              <a:rPr lang="en-US" altLang="zh-TW" sz="4000" dirty="0" smtClean="0"/>
              <a:t>I’ve got peace like a river</a:t>
            </a:r>
          </a:p>
          <a:p>
            <a:pPr algn="ctr">
              <a:buNone/>
            </a:pPr>
            <a:r>
              <a:rPr lang="en-US" altLang="zh-TW" sz="4000" dirty="0" smtClean="0"/>
              <a:t>I’ve got love like the ocean</a:t>
            </a:r>
            <a:endParaRPr lang="zh-TW" altLang="en-US" sz="4000" dirty="0" smtClean="0"/>
          </a:p>
          <a:p>
            <a:pPr algn="ctr">
              <a:buNone/>
            </a:pPr>
            <a:r>
              <a:rPr lang="en-US" altLang="zh-TW" sz="4000" dirty="0" smtClean="0"/>
              <a:t>I’ve got joy like a fountain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 my soul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I’ve Got Peace Like a River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/>
              <a:t>I’ve got peace love &amp; joy like a river</a:t>
            </a:r>
          </a:p>
          <a:p>
            <a:pPr algn="ctr">
              <a:buNone/>
            </a:pPr>
            <a:r>
              <a:rPr lang="en-US" altLang="zh-TW" sz="3600" dirty="0" smtClean="0"/>
              <a:t>I’ve got peace love &amp; joy like a river</a:t>
            </a:r>
          </a:p>
          <a:p>
            <a:pPr algn="ctr">
              <a:buNone/>
            </a:pPr>
            <a:r>
              <a:rPr lang="en-US" altLang="zh-TW" sz="3600" dirty="0" smtClean="0"/>
              <a:t>I’ve got peace love &amp; joy like a river </a:t>
            </a:r>
            <a:r>
              <a:rPr lang="en-US" altLang="zh-TW" sz="3600" dirty="0" smtClean="0"/>
              <a:t>in my soul</a:t>
            </a:r>
          </a:p>
          <a:p>
            <a:pPr algn="ctr">
              <a:buNone/>
            </a:pPr>
            <a:r>
              <a:rPr lang="en-US" altLang="zh-TW" sz="3600" dirty="0" smtClean="0"/>
              <a:t>I’ve got peace love &amp; joy like a river</a:t>
            </a:r>
          </a:p>
          <a:p>
            <a:pPr algn="ctr">
              <a:buNone/>
            </a:pPr>
            <a:r>
              <a:rPr lang="en-US" altLang="zh-TW" sz="3600" dirty="0" smtClean="0"/>
              <a:t>I’ve got peace love &amp; joy like a river</a:t>
            </a:r>
          </a:p>
          <a:p>
            <a:pPr algn="ctr">
              <a:buNone/>
            </a:pPr>
            <a:r>
              <a:rPr lang="en-US" altLang="zh-TW" sz="3600" dirty="0" smtClean="0"/>
              <a:t>I’ve got peace love &amp; joy like a river in my soul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2" id="{5437CD39-82ED-47E8-AB85-0936B789E81E}" vid="{DE8B7F65-E196-435A-9E11-7210213D8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18</TotalTime>
  <Words>258</Words>
  <Application>Microsoft Office PowerPoint</Application>
  <PresentationFormat>如螢幕大小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佈景主題12</vt:lpstr>
      <vt:lpstr>I’ve Got Peace Like a River</vt:lpstr>
      <vt:lpstr>I’ve Got Peace Like a River</vt:lpstr>
      <vt:lpstr>I’ve Got Peace Like a River</vt:lpstr>
      <vt:lpstr>I’ve Got Peace Like a River</vt:lpstr>
      <vt:lpstr>I’ve Got Peace Like a River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I’ve Got Peace Like a River</dc:title>
  <dc:creator>大唐</dc:creator>
  <cp:lastModifiedBy>大唐</cp:lastModifiedBy>
  <cp:revision>2</cp:revision>
  <dcterms:created xsi:type="dcterms:W3CDTF">2017-03-02T10:59:08Z</dcterms:created>
  <dcterms:modified xsi:type="dcterms:W3CDTF">2017-03-02T11:17:29Z</dcterms:modified>
</cp:coreProperties>
</file>