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869E17B-FA8F-4C87-BDB6-CAAB07523278}" type="datetimeFigureOut">
              <a:rPr lang="zh-TW" altLang="en-US" smtClean="0"/>
              <a:pPr/>
              <a:t>2016/6/18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81399AA-45EA-4D8B-860F-89FECD171A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J-E-SUS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643050"/>
            <a:ext cx="6400800" cy="399575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I have a very special friend</a:t>
            </a:r>
          </a:p>
          <a:p>
            <a:r>
              <a:rPr lang="en-US" altLang="zh-TW" sz="3200" dirty="0" smtClean="0"/>
              <a:t>And Daddy is his name-oh</a:t>
            </a:r>
          </a:p>
          <a:p>
            <a:r>
              <a:rPr lang="en-US" altLang="zh-TW" sz="3200" dirty="0" smtClean="0"/>
              <a:t>D-A-D-D-Y</a:t>
            </a:r>
          </a:p>
          <a:p>
            <a:r>
              <a:rPr lang="en-US" altLang="zh-TW" sz="3200" dirty="0" smtClean="0"/>
              <a:t>D-A-D-D-Y</a:t>
            </a:r>
          </a:p>
          <a:p>
            <a:r>
              <a:rPr lang="en-US" altLang="zh-TW" sz="3200" dirty="0" smtClean="0"/>
              <a:t>D-A-D-D-Y</a:t>
            </a:r>
          </a:p>
          <a:p>
            <a:r>
              <a:rPr lang="en-US" altLang="zh-TW" sz="3200" dirty="0" smtClean="0"/>
              <a:t>And Daddy is his name-oh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48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200" dirty="0" smtClean="0"/>
              <a:t>There is a name I love to sing</a:t>
            </a:r>
          </a:p>
          <a:p>
            <a:pPr algn="ctr">
              <a:buNone/>
            </a:pPr>
            <a:r>
              <a:rPr lang="en-US" altLang="zh-TW" sz="3200" dirty="0" smtClean="0"/>
              <a:t>And Jesus is His name-oh</a:t>
            </a:r>
          </a:p>
          <a:p>
            <a:pPr algn="ctr">
              <a:buNone/>
            </a:pPr>
            <a:r>
              <a:rPr lang="en-US" altLang="zh-TW" sz="3200" dirty="0" smtClean="0"/>
              <a:t>J-E-S-U-S</a:t>
            </a:r>
          </a:p>
          <a:p>
            <a:pPr algn="ctr">
              <a:buNone/>
            </a:pPr>
            <a:r>
              <a:rPr lang="en-US" altLang="zh-TW" sz="3200" dirty="0" smtClean="0"/>
              <a:t>J-E-S-U-S</a:t>
            </a:r>
          </a:p>
          <a:p>
            <a:pPr algn="ctr">
              <a:buNone/>
            </a:pPr>
            <a:r>
              <a:rPr lang="en-US" altLang="zh-TW" sz="3200" dirty="0" smtClean="0"/>
              <a:t>J-E-S-U-S</a:t>
            </a:r>
          </a:p>
          <a:p>
            <a:pPr algn="ctr">
              <a:buNone/>
            </a:pPr>
            <a:r>
              <a:rPr lang="en-US" altLang="zh-TW" sz="3200" dirty="0" smtClean="0"/>
              <a:t>And Jesus is His name-oh</a:t>
            </a:r>
            <a:endParaRPr lang="zh-TW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6</TotalTime>
  <Words>41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佈景主題2</vt:lpstr>
      <vt:lpstr>J-E-SUS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J-E-SUS</dc:title>
  <dc:creator>大唐</dc:creator>
  <cp:lastModifiedBy>大唐</cp:lastModifiedBy>
  <cp:revision>2</cp:revision>
  <dcterms:created xsi:type="dcterms:W3CDTF">2016-06-18T12:29:37Z</dcterms:created>
  <dcterms:modified xsi:type="dcterms:W3CDTF">2016-06-18T12:47:50Z</dcterms:modified>
</cp:coreProperties>
</file>