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D83-2F2D-42FE-AD49-00BEE35D497C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8E21-63B7-4408-A710-DE942D07E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03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D83-2F2D-42FE-AD49-00BEE35D497C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8E21-63B7-4408-A710-DE942D07E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96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D83-2F2D-42FE-AD49-00BEE35D497C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8E21-63B7-4408-A710-DE942D07E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4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D83-2F2D-42FE-AD49-00BEE35D497C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8E21-63B7-4408-A710-DE942D07E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9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D83-2F2D-42FE-AD49-00BEE35D497C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8E21-63B7-4408-A710-DE942D07E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65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D83-2F2D-42FE-AD49-00BEE35D497C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8E21-63B7-4408-A710-DE942D07E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49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D83-2F2D-42FE-AD49-00BEE35D497C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8E21-63B7-4408-A710-DE942D07E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79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D83-2F2D-42FE-AD49-00BEE35D497C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8E21-63B7-4408-A710-DE942D07E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30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D83-2F2D-42FE-AD49-00BEE35D497C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8E21-63B7-4408-A710-DE942D07E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59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D83-2F2D-42FE-AD49-00BEE35D497C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8E21-63B7-4408-A710-DE942D07E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9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9D83-2F2D-42FE-AD49-00BEE35D497C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8E21-63B7-4408-A710-DE942D07E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5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9D83-2F2D-42FE-AD49-00BEE35D497C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D8E21-63B7-4408-A710-DE942D07E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03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ãthe earth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3" y="15080"/>
            <a:ext cx="9144000" cy="682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3828" y="1268760"/>
            <a:ext cx="8352928" cy="4968552"/>
          </a:xfrm>
        </p:spPr>
        <p:txBody>
          <a:bodyPr>
            <a:normAutofit/>
          </a:bodyPr>
          <a:lstStyle/>
          <a:p>
            <a:pPr fontAlgn="base"/>
            <a:r>
              <a:rPr lang="zh-TW" altLang="en-US" sz="5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神叫佢愛兒落地球</a:t>
            </a:r>
            <a:r>
              <a:rPr lang="en-US" altLang="zh-TW" sz="5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,</a:t>
            </a:r>
            <a:br>
              <a:rPr lang="en-US" altLang="zh-TW" sz="5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5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來到世間去宣告</a:t>
            </a:r>
            <a:r>
              <a:rPr lang="en-US" altLang="zh-TW" sz="5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en-US" altLang="zh-TW" sz="5400" b="1" dirty="0">
                <a:solidFill>
                  <a:srgbClr val="FF0000"/>
                </a:solidFill>
              </a:rPr>
              <a:t/>
            </a:r>
            <a:br>
              <a:rPr lang="en-US" altLang="zh-TW" sz="5400" b="1" dirty="0">
                <a:solidFill>
                  <a:srgbClr val="FF0000"/>
                </a:solidFill>
              </a:rPr>
            </a:br>
            <a:r>
              <a:rPr lang="en-US" altLang="zh-TW" sz="5400" b="1" dirty="0" smtClean="0">
                <a:solidFill>
                  <a:srgbClr val="FF0000"/>
                </a:solidFill>
                <a:latin typeface="Times New Roman" pitchFamily="18" charset="0"/>
                <a:ea typeface="TITUS Cyberbit Basic" pitchFamily="18" charset="0"/>
                <a:cs typeface="Times New Roman" pitchFamily="18" charset="0"/>
              </a:rPr>
              <a:t>J-E-S-U-S (x3)</a:t>
            </a:r>
            <a:r>
              <a:rPr lang="en-US" altLang="zh-TW" sz="5400" b="1" dirty="0">
                <a:solidFill>
                  <a:srgbClr val="FF0000"/>
                </a:solidFill>
                <a:latin typeface="Times New Roman" pitchFamily="18" charset="0"/>
                <a:ea typeface="TITUS Cyberbit Basic" pitchFamily="18" charset="0"/>
                <a:cs typeface="Times New Roman" pitchFamily="18" charset="0"/>
              </a:rPr>
              <a:t/>
            </a:r>
            <a:br>
              <a:rPr lang="en-US" altLang="zh-TW" sz="5400" b="1" dirty="0">
                <a:solidFill>
                  <a:srgbClr val="FF0000"/>
                </a:solidFill>
                <a:latin typeface="Times New Roman" pitchFamily="18" charset="0"/>
                <a:ea typeface="TITUS Cyberbit Basic" pitchFamily="18" charset="0"/>
                <a:cs typeface="Times New Roman" pitchFamily="18" charset="0"/>
              </a:rPr>
            </a:br>
            <a:r>
              <a:rPr lang="en-US" altLang="zh-TW" sz="5400" b="1" dirty="0">
                <a:solidFill>
                  <a:srgbClr val="FF0000"/>
                </a:solidFill>
                <a:latin typeface="Times New Roman" pitchFamily="18" charset="0"/>
                <a:ea typeface="TITUS Cyberbit Basic" pitchFamily="18" charset="0"/>
                <a:cs typeface="Times New Roman" pitchFamily="18" charset="0"/>
              </a:rPr>
              <a:t>And Jesus was His </a:t>
            </a:r>
            <a:r>
              <a:rPr lang="en-US" altLang="zh-TW" sz="5400" b="1" dirty="0" smtClean="0">
                <a:solidFill>
                  <a:srgbClr val="FF0000"/>
                </a:solidFill>
                <a:latin typeface="Times New Roman" pitchFamily="18" charset="0"/>
                <a:ea typeface="TITUS Cyberbit Basic" pitchFamily="18" charset="0"/>
                <a:cs typeface="Times New Roman" pitchFamily="18" charset="0"/>
              </a:rPr>
              <a:t>name</a:t>
            </a:r>
            <a:endParaRPr lang="zh-TW" altLang="en-US" sz="5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32123" y="162969"/>
            <a:ext cx="2376264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Jesus</a:t>
            </a:r>
            <a:endParaRPr lang="zh-TW" alt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1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ãthe earth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" y="0"/>
            <a:ext cx="913425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188641"/>
            <a:ext cx="2376264" cy="936103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Jesus</a:t>
            </a:r>
            <a:endParaRPr lang="zh-TW" alt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8352928" cy="4968552"/>
          </a:xfrm>
        </p:spPr>
        <p:txBody>
          <a:bodyPr>
            <a:noAutofit/>
          </a:bodyPr>
          <a:lstStyle/>
          <a:p>
            <a:pPr fontAlgn="base"/>
            <a:r>
              <a:rPr lang="zh-TW" altLang="en-US" sz="54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神叫佢愛兒落地球</a:t>
            </a:r>
            <a:r>
              <a:rPr lang="en-US" altLang="zh-TW" sz="54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br>
              <a:rPr lang="en-US" altLang="zh-TW" sz="54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54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來到世間去宣告</a:t>
            </a:r>
            <a:r>
              <a:rPr lang="en-US" altLang="zh-TW" sz="54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br>
              <a:rPr lang="en-US" altLang="zh-TW" sz="54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5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TITUS Cyberbit Basic" pitchFamily="18" charset="0"/>
                <a:cs typeface="Times New Roman" pitchFamily="18" charset="0"/>
              </a:rPr>
              <a:t>P-E-A-C-E (x3)</a:t>
            </a:r>
            <a:br>
              <a:rPr lang="en-US" altLang="zh-TW" sz="5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TITUS Cyberbit Basic" pitchFamily="18" charset="0"/>
                <a:cs typeface="Times New Roman" pitchFamily="18" charset="0"/>
              </a:rPr>
            </a:br>
            <a:r>
              <a:rPr lang="zh-TW" altLang="en-US" sz="54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叫和平全地滿佈</a:t>
            </a:r>
            <a:endParaRPr lang="zh-TW" altLang="en-US" sz="5400" b="1" dirty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916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ãthe earth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47" y="0"/>
            <a:ext cx="9173147" cy="685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8352928" cy="4968552"/>
          </a:xfrm>
        </p:spPr>
        <p:txBody>
          <a:bodyPr>
            <a:noAutofit/>
          </a:bodyPr>
          <a:lstStyle/>
          <a:p>
            <a:pPr fontAlgn="base"/>
            <a:r>
              <a:rPr lang="zh-TW" altLang="en-US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神叫佢愛兒落地球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,</a:t>
            </a:r>
            <a:b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來到世間去宣告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,</a:t>
            </a:r>
            <a:b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5400" b="1" dirty="0" smtClean="0">
                <a:solidFill>
                  <a:srgbClr val="0070C0"/>
                </a:solidFill>
                <a:latin typeface="Times New Roman" pitchFamily="18" charset="0"/>
                <a:ea typeface="TITUS Cyberbit Basic" pitchFamily="18" charset="0"/>
                <a:cs typeface="Times New Roman" pitchFamily="18" charset="0"/>
              </a:rPr>
              <a:t>G-R-A-C-E (x3)</a:t>
            </a:r>
            <a:r>
              <a:rPr lang="en-US" altLang="zh-TW" sz="5400" b="1" dirty="0">
                <a:solidFill>
                  <a:srgbClr val="0070C0"/>
                </a:solidFill>
                <a:latin typeface="Times New Roman" pitchFamily="18" charset="0"/>
                <a:ea typeface="TITUS Cyberbit Basic" pitchFamily="18" charset="0"/>
                <a:cs typeface="Times New Roman" pitchFamily="18" charset="0"/>
              </a:rPr>
              <a:t/>
            </a:r>
            <a:br>
              <a:rPr lang="en-US" altLang="zh-TW" sz="5400" b="1" dirty="0">
                <a:solidFill>
                  <a:srgbClr val="0070C0"/>
                </a:solidFill>
                <a:latin typeface="Times New Roman" pitchFamily="18" charset="0"/>
                <a:ea typeface="TITUS Cyberbit Basic" pitchFamily="18" charset="0"/>
                <a:cs typeface="Times New Roman" pitchFamily="18" charset="0"/>
              </a:rPr>
            </a:br>
            <a:r>
              <a:rPr lang="zh-TW" altLang="en-US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叫恩惠全地滿佈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51520" y="188641"/>
            <a:ext cx="2376264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Jesus</a:t>
            </a:r>
            <a:endParaRPr lang="zh-TW" alt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6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352928" cy="4968552"/>
          </a:xfrm>
        </p:spPr>
        <p:txBody>
          <a:bodyPr>
            <a:noAutofit/>
          </a:bodyPr>
          <a:lstStyle/>
          <a:p>
            <a:pPr fontAlgn="base"/>
            <a:r>
              <a:rPr lang="zh-TW" altLang="en-US" sz="5400" b="1" dirty="0">
                <a:solidFill>
                  <a:schemeClr val="accent2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神叫佢愛兒落地球</a:t>
            </a:r>
            <a:r>
              <a:rPr lang="en-US" altLang="zh-TW" sz="5400" b="1" dirty="0">
                <a:solidFill>
                  <a:schemeClr val="accent2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br>
              <a:rPr lang="en-US" altLang="zh-TW" sz="5400" b="1" dirty="0">
                <a:solidFill>
                  <a:schemeClr val="accent2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5400" b="1" dirty="0">
                <a:solidFill>
                  <a:schemeClr val="accent2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來到世間去宣告</a:t>
            </a:r>
            <a:r>
              <a:rPr lang="en-US" altLang="zh-TW" sz="5400" b="1" dirty="0">
                <a:solidFill>
                  <a:schemeClr val="accent2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br>
              <a:rPr lang="en-US" altLang="zh-TW" sz="5400" b="1" dirty="0">
                <a:solidFill>
                  <a:schemeClr val="accent2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5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TITUS Cyberbit Basic" pitchFamily="18" charset="0"/>
                <a:cs typeface="Times New Roman" pitchFamily="18" charset="0"/>
              </a:rPr>
              <a:t>G-O-S-P-E-L </a:t>
            </a:r>
            <a:r>
              <a:rPr lang="en-US" altLang="zh-TW" sz="5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TITUS Cyberbit Basic" pitchFamily="18" charset="0"/>
                <a:cs typeface="Times New Roman" pitchFamily="18" charset="0"/>
              </a:rPr>
              <a:t>(x3)</a:t>
            </a:r>
            <a:r>
              <a:rPr lang="en-US" altLang="zh-TW" sz="5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TITUS Cyberbit Basic" pitchFamily="18" charset="0"/>
                <a:cs typeface="Times New Roman" pitchFamily="18" charset="0"/>
              </a:rPr>
              <a:t/>
            </a:r>
            <a:br>
              <a:rPr lang="en-US" altLang="zh-TW" sz="5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TITUS Cyberbit Basic" pitchFamily="18" charset="0"/>
                <a:cs typeface="Times New Roman" pitchFamily="18" charset="0"/>
              </a:rPr>
            </a:br>
            <a:r>
              <a:rPr lang="zh-TW" altLang="en-US" sz="5400" b="1" dirty="0" smtClean="0">
                <a:solidFill>
                  <a:schemeClr val="accent2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福音</a:t>
            </a:r>
            <a:r>
              <a:rPr lang="zh-TW" altLang="en-US" sz="5400" b="1" dirty="0">
                <a:solidFill>
                  <a:schemeClr val="accent2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要全地滿佈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51520" y="188641"/>
            <a:ext cx="2376264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Jesus</a:t>
            </a:r>
            <a:endParaRPr lang="zh-TW" alt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6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</Words>
  <Application>Microsoft Office PowerPoint</Application>
  <PresentationFormat>如螢幕大小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Jesus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Guest</dc:creator>
  <cp:lastModifiedBy>Guest</cp:lastModifiedBy>
  <cp:revision>14</cp:revision>
  <dcterms:created xsi:type="dcterms:W3CDTF">2018-10-13T07:05:51Z</dcterms:created>
  <dcterms:modified xsi:type="dcterms:W3CDTF">2018-10-13T07:29:50Z</dcterms:modified>
</cp:coreProperties>
</file>