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3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D9E152-4C01-4C29-8954-D8BF0DB4B00D}" type="datetimeFigureOut">
              <a:rPr lang="zh-TW" altLang="en-US" smtClean="0"/>
              <a:t>2015/7/7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EDC7B5-C724-4EC6-A1DE-841ED147520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D9E152-4C01-4C29-8954-D8BF0DB4B00D}" type="datetimeFigureOut">
              <a:rPr lang="zh-TW" altLang="en-US" smtClean="0"/>
              <a:t>2015/7/7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EDC7B5-C724-4EC6-A1DE-841ED147520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D9E152-4C01-4C29-8954-D8BF0DB4B00D}" type="datetimeFigureOut">
              <a:rPr lang="zh-TW" altLang="en-US" smtClean="0"/>
              <a:t>2015/7/7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EDC7B5-C724-4EC6-A1DE-841ED147520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D9E152-4C01-4C29-8954-D8BF0DB4B00D}" type="datetimeFigureOut">
              <a:rPr lang="zh-TW" altLang="en-US" smtClean="0"/>
              <a:t>2015/7/7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EDC7B5-C724-4EC6-A1DE-841ED147520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D9E152-4C01-4C29-8954-D8BF0DB4B00D}" type="datetimeFigureOut">
              <a:rPr lang="zh-TW" altLang="en-US" smtClean="0"/>
              <a:t>2015/7/7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EDC7B5-C724-4EC6-A1DE-841ED147520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D9E152-4C01-4C29-8954-D8BF0DB4B00D}" type="datetimeFigureOut">
              <a:rPr lang="zh-TW" altLang="en-US" smtClean="0"/>
              <a:t>2015/7/7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EDC7B5-C724-4EC6-A1DE-841ED147520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D9E152-4C01-4C29-8954-D8BF0DB4B00D}" type="datetimeFigureOut">
              <a:rPr lang="zh-TW" altLang="en-US" smtClean="0"/>
              <a:t>2015/7/7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EDC7B5-C724-4EC6-A1DE-841ED147520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D9E152-4C01-4C29-8954-D8BF0DB4B00D}" type="datetimeFigureOut">
              <a:rPr lang="zh-TW" altLang="en-US" smtClean="0"/>
              <a:t>2015/7/7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EDC7B5-C724-4EC6-A1DE-841ED147520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D9E152-4C01-4C29-8954-D8BF0DB4B00D}" type="datetimeFigureOut">
              <a:rPr lang="zh-TW" altLang="en-US" smtClean="0"/>
              <a:t>2015/7/7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EDC7B5-C724-4EC6-A1DE-841ED147520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D9E152-4C01-4C29-8954-D8BF0DB4B00D}" type="datetimeFigureOut">
              <a:rPr lang="zh-TW" altLang="en-US" smtClean="0"/>
              <a:t>2015/7/7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EDC7B5-C724-4EC6-A1DE-841ED147520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D9E152-4C01-4C29-8954-D8BF0DB4B00D}" type="datetimeFigureOut">
              <a:rPr lang="zh-TW" altLang="en-US" smtClean="0"/>
              <a:t>2015/7/7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EDC7B5-C724-4EC6-A1DE-841ED147520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zh-CN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zh-CN" smtClean="0"/>
              <a:t>Haga clic para modificar el estilo de texto del patrón</a:t>
            </a:r>
          </a:p>
          <a:p>
            <a:pPr lvl="1"/>
            <a:r>
              <a:rPr lang="es-ES" altLang="zh-CN" smtClean="0"/>
              <a:t>Segundo nivel</a:t>
            </a:r>
          </a:p>
          <a:p>
            <a:pPr lvl="2"/>
            <a:r>
              <a:rPr lang="es-ES" altLang="zh-CN" smtClean="0"/>
              <a:t>Tercer nivel</a:t>
            </a:r>
          </a:p>
          <a:p>
            <a:pPr lvl="3"/>
            <a:r>
              <a:rPr lang="es-ES" altLang="zh-CN" smtClean="0"/>
              <a:t>Cuarto nivel</a:t>
            </a:r>
          </a:p>
          <a:p>
            <a:pPr lvl="4"/>
            <a:r>
              <a:rPr lang="es-ES" altLang="zh-CN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宋体" pitchFamily="2" charset="-122"/>
              </a:defRPr>
            </a:lvl1pPr>
          </a:lstStyle>
          <a:p>
            <a:fld id="{80D9E152-4C01-4C29-8954-D8BF0DB4B00D}" type="datetimeFigureOut">
              <a:rPr lang="zh-TW" altLang="en-US" smtClean="0"/>
              <a:t>2015/7/7</a:t>
            </a:fld>
            <a:endParaRPr lang="zh-TW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宋体" pitchFamily="2" charset="-122"/>
              </a:defRPr>
            </a:lvl1pPr>
          </a:lstStyle>
          <a:p>
            <a:endParaRPr lang="zh-TW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宋体" pitchFamily="2" charset="-122"/>
              </a:defRPr>
            </a:lvl1pPr>
          </a:lstStyle>
          <a:p>
            <a:fld id="{A3EDC7B5-C724-4EC6-A1DE-841ED147520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Joy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altLang="zh-TW" sz="5400" dirty="0" smtClean="0"/>
              <a:t>Joy </a:t>
            </a:r>
            <a:r>
              <a:rPr lang="zh-CN" altLang="en-US" sz="5400" dirty="0" smtClean="0"/>
              <a:t>快樂在心裡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/>
              <a:t>深</a:t>
            </a:r>
            <a:r>
              <a:rPr lang="zh-CN" altLang="en-US" sz="5400" dirty="0" smtClean="0"/>
              <a:t>深深於心裡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我擁有快樂在心裡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深深深於心裡</a:t>
            </a:r>
            <a:endParaRPr lang="en-US" altLang="zh-CN" sz="5400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Joy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dirty="0" smtClean="0"/>
              <a:t>耶穌所給在滿足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世上無人能奪去 </a:t>
            </a:r>
            <a:r>
              <a:rPr lang="zh-CN" altLang="en-US" sz="5400" dirty="0" smtClean="0"/>
              <a:t>奪去 奪去</a:t>
            </a:r>
            <a:endParaRPr lang="en-US" altLang="zh-CN" sz="5400" dirty="0" smtClean="0"/>
          </a:p>
          <a:p>
            <a:pPr algn="ctr">
              <a:buNone/>
            </a:pPr>
            <a:r>
              <a:rPr lang="en-US" altLang="zh-TW" sz="5400" dirty="0" smtClean="0"/>
              <a:t>Joy </a:t>
            </a:r>
            <a:r>
              <a:rPr lang="zh-CN" altLang="en-US" sz="5400" dirty="0" smtClean="0"/>
              <a:t>快樂在心裡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深深深於心裡</a:t>
            </a:r>
            <a:endParaRPr lang="en-US" altLang="zh-CN" sz="5400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4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佈景主題4</Template>
  <TotalTime>1</TotalTime>
  <Words>38</Words>
  <Application>Microsoft Office PowerPoint</Application>
  <PresentationFormat>如螢幕大小 (4:3)</PresentationFormat>
  <Paragraphs>10</Paragraphs>
  <Slides>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3" baseType="lpstr">
      <vt:lpstr>佈景主題4</vt:lpstr>
      <vt:lpstr>Joy</vt:lpstr>
      <vt:lpstr>Joy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Joy</dc:title>
  <dc:creator>大唐</dc:creator>
  <cp:lastModifiedBy>大唐</cp:lastModifiedBy>
  <cp:revision>1</cp:revision>
  <dcterms:created xsi:type="dcterms:W3CDTF">2015-07-07T03:21:12Z</dcterms:created>
  <dcterms:modified xsi:type="dcterms:W3CDTF">2015-07-07T03:22:59Z</dcterms:modified>
</cp:coreProperties>
</file>