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6DF9998-73D6-42D3-A9DE-97362E19602D}" type="datetimeFigureOut">
              <a:rPr lang="zh-TW" altLang="en-US" smtClean="0"/>
              <a:pPr/>
              <a:t>2014/9/27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E7EF2C5-7089-450C-BCE7-276322B2D35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LĂN XA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Đã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lăn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lăn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rất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lăn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bấy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Bao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nhiêu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ác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tích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Cứu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xua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sạch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lòng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đây</a:t>
            </a:r>
            <a:endParaRPr lang="en-US" altLang="zh-TW" sz="4000" dirty="0" smtClean="0"/>
          </a:p>
          <a:p>
            <a:pPr algn="ctr">
              <a:buNone/>
            </a:pP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Sông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huyết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thánh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trôi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mọi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tội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Trôi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xa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sạch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rồi</a:t>
            </a:r>
            <a:endParaRPr lang="en-US" altLang="zh-TW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120</TotalTime>
  <Words>32</Words>
  <Application>Microsoft Office PowerPoint</Application>
  <PresentationFormat>如螢幕大小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佈景主題4</vt:lpstr>
      <vt:lpstr>LĂN XA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LĂN XA</dc:title>
  <dc:creator>大唐</dc:creator>
  <cp:lastModifiedBy>大唐</cp:lastModifiedBy>
  <cp:revision>9</cp:revision>
  <dcterms:created xsi:type="dcterms:W3CDTF">2014-09-26T08:12:09Z</dcterms:created>
  <dcterms:modified xsi:type="dcterms:W3CDTF">2014-09-27T13:45:29Z</dcterms:modified>
</cp:coreProperties>
</file>