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B61C-717A-46CF-A122-FD6ED95E61F1}" type="datetimeFigureOut">
              <a:rPr lang="zh-TW" altLang="en-US" smtClean="0"/>
              <a:t>2017/8/19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5F8-1CA7-4F43-AE4A-FA55A028FE2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B61C-717A-46CF-A122-FD6ED95E61F1}" type="datetimeFigureOut">
              <a:rPr lang="zh-TW" altLang="en-US" smtClean="0"/>
              <a:t>2017/8/19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5F8-1CA7-4F43-AE4A-FA55A028FE2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B61C-717A-46CF-A122-FD6ED95E61F1}" type="datetimeFigureOut">
              <a:rPr lang="zh-TW" altLang="en-US" smtClean="0"/>
              <a:t>2017/8/19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5F8-1CA7-4F43-AE4A-FA55A028FE2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B61C-717A-46CF-A122-FD6ED95E61F1}" type="datetimeFigureOut">
              <a:rPr lang="zh-TW" altLang="en-US" smtClean="0"/>
              <a:t>2017/8/19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5F8-1CA7-4F43-AE4A-FA55A028FE2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B61C-717A-46CF-A122-FD6ED95E61F1}" type="datetimeFigureOut">
              <a:rPr lang="zh-TW" altLang="en-US" smtClean="0"/>
              <a:t>2017/8/19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5F8-1CA7-4F43-AE4A-FA55A028FE2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B61C-717A-46CF-A122-FD6ED95E61F1}" type="datetimeFigureOut">
              <a:rPr lang="zh-TW" altLang="en-US" smtClean="0"/>
              <a:t>2017/8/19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5F8-1CA7-4F43-AE4A-FA55A028FE2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B61C-717A-46CF-A122-FD6ED95E61F1}" type="datetimeFigureOut">
              <a:rPr lang="zh-TW" altLang="en-US" smtClean="0"/>
              <a:t>2017/8/19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5F8-1CA7-4F43-AE4A-FA55A028FE2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B61C-717A-46CF-A122-FD6ED95E61F1}" type="datetimeFigureOut">
              <a:rPr lang="zh-TW" altLang="en-US" smtClean="0"/>
              <a:t>2017/8/19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5F8-1CA7-4F43-AE4A-FA55A028FE2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B61C-717A-46CF-A122-FD6ED95E61F1}" type="datetimeFigureOut">
              <a:rPr lang="zh-TW" altLang="en-US" smtClean="0"/>
              <a:t>2017/8/19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5F8-1CA7-4F43-AE4A-FA55A028FE2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B61C-717A-46CF-A122-FD6ED95E61F1}" type="datetimeFigureOut">
              <a:rPr lang="zh-TW" altLang="en-US" smtClean="0"/>
              <a:t>2017/8/19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5F8-1CA7-4F43-AE4A-FA55A028FE2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B61C-717A-46CF-A122-FD6ED95E61F1}" type="datetimeFigureOut">
              <a:rPr lang="zh-TW" altLang="en-US" smtClean="0"/>
              <a:t>2017/8/19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5F8-1CA7-4F43-AE4A-FA55A028FE2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DB61C-717A-46CF-A122-FD6ED95E61F1}" type="datetimeFigureOut">
              <a:rPr lang="zh-TW" altLang="en-US" smtClean="0"/>
              <a:t>2017/8/19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F75F8-1CA7-4F43-AE4A-FA55A028FE2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6429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LOVE THE LORD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71480"/>
            <a:ext cx="9144000" cy="578647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altLang="zh-TW" sz="3000" b="1" dirty="0" smtClean="0">
                <a:ea typeface="新細明體" charset="-120"/>
              </a:rPr>
              <a:t>Love the Lord your God</a:t>
            </a:r>
          </a:p>
          <a:p>
            <a:pPr algn="ctr">
              <a:buNone/>
            </a:pPr>
            <a:r>
              <a:rPr lang="en-US" altLang="zh-TW" sz="3000" b="1" dirty="0" smtClean="0">
                <a:ea typeface="新細明體" charset="-120"/>
              </a:rPr>
              <a:t>With all your heart and all your soul</a:t>
            </a:r>
          </a:p>
          <a:p>
            <a:pPr algn="ctr">
              <a:buNone/>
            </a:pPr>
            <a:r>
              <a:rPr lang="en-US" altLang="zh-TW" sz="3000" b="1" dirty="0" smtClean="0">
                <a:ea typeface="新細明體" charset="-120"/>
              </a:rPr>
              <a:t>And all your mind and Love for all mankind</a:t>
            </a:r>
          </a:p>
          <a:p>
            <a:pPr algn="ctr">
              <a:buNone/>
            </a:pPr>
            <a:r>
              <a:rPr lang="en-US" altLang="zh-TW" sz="3000" b="1" dirty="0" smtClean="0">
                <a:ea typeface="新細明體" charset="-120"/>
              </a:rPr>
              <a:t>As you would love yourself, and …</a:t>
            </a:r>
          </a:p>
          <a:p>
            <a:pPr algn="ctr">
              <a:buNone/>
            </a:pPr>
            <a:r>
              <a:rPr lang="en-US" altLang="zh-TW" sz="3000" b="1" dirty="0" smtClean="0">
                <a:ea typeface="新細明體" charset="-120"/>
              </a:rPr>
              <a:t>Love ---------------, </a:t>
            </a:r>
          </a:p>
          <a:p>
            <a:pPr algn="ctr">
              <a:buNone/>
            </a:pPr>
            <a:r>
              <a:rPr lang="en-US" altLang="zh-TW" sz="3000" b="1" dirty="0" smtClean="0">
                <a:ea typeface="新細明體" charset="-120"/>
              </a:rPr>
              <a:t>The Lord your God</a:t>
            </a:r>
          </a:p>
          <a:p>
            <a:pPr algn="ctr">
              <a:buNone/>
            </a:pPr>
            <a:r>
              <a:rPr lang="en-US" altLang="zh-TW" sz="3000" b="1" dirty="0" smtClean="0">
                <a:ea typeface="新細明體" charset="-120"/>
              </a:rPr>
              <a:t>With all your heart, </a:t>
            </a:r>
          </a:p>
          <a:p>
            <a:pPr algn="ctr">
              <a:buNone/>
            </a:pPr>
            <a:r>
              <a:rPr lang="en-US" altLang="zh-TW" sz="3000" b="1" dirty="0" smtClean="0">
                <a:ea typeface="新細明體" charset="-120"/>
              </a:rPr>
              <a:t>And all your soul and mind and love for all mankind.</a:t>
            </a:r>
          </a:p>
          <a:p>
            <a:pPr algn="ctr">
              <a:buNone/>
            </a:pPr>
            <a:r>
              <a:rPr lang="en-US" altLang="zh-TW" sz="3000" b="1" dirty="0" smtClean="0">
                <a:ea typeface="新細明體" charset="-120"/>
              </a:rPr>
              <a:t>We’ve got Christian lives to live,</a:t>
            </a:r>
          </a:p>
          <a:p>
            <a:pPr algn="ctr">
              <a:buNone/>
            </a:pPr>
            <a:r>
              <a:rPr lang="en-US" altLang="zh-TW" sz="3000" b="1" dirty="0" smtClean="0">
                <a:ea typeface="新細明體" charset="-120"/>
              </a:rPr>
              <a:t>We’ve got Jesus Christ to give, we’ve got nothing to hide,</a:t>
            </a:r>
          </a:p>
          <a:p>
            <a:pPr algn="ctr">
              <a:buNone/>
            </a:pPr>
            <a:r>
              <a:rPr lang="en-US" altLang="zh-TW" sz="3000" b="1" dirty="0" smtClean="0">
                <a:ea typeface="新細明體" charset="-120"/>
              </a:rPr>
              <a:t>Because in Him we all abide   </a:t>
            </a:r>
            <a:endParaRPr lang="en-US" altLang="zh-TW" sz="3000" b="1" dirty="0" smtClean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82</Words>
  <Application>Microsoft Office PowerPoint</Application>
  <PresentationFormat>如螢幕大小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LOVE THE LORD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LOVE THE LORD</dc:title>
  <dc:creator>User</dc:creator>
  <cp:lastModifiedBy>User</cp:lastModifiedBy>
  <cp:revision>6</cp:revision>
  <dcterms:created xsi:type="dcterms:W3CDTF">2017-08-19T09:30:53Z</dcterms:created>
  <dcterms:modified xsi:type="dcterms:W3CDTF">2017-08-19T10:22:59Z</dcterms:modified>
</cp:coreProperties>
</file>