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C2E5-4E8C-4CAD-96B6-C518EB12F99F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DEDF-82F0-48F8-A8CC-1E38399D339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C2E5-4E8C-4CAD-96B6-C518EB12F99F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DEDF-82F0-48F8-A8CC-1E38399D33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Love Never Dies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主你是我的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良朋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你給我最深情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慰問</a:t>
            </a:r>
            <a:endParaRPr lang="en-US" altLang="zh-TW" sz="5400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我抱緊安撫心中抖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震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Love Never Dies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主你是我的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盾牌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你的愛最深情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偉大</a:t>
            </a:r>
            <a:endParaRPr lang="en-US" altLang="zh-TW" sz="5400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我了解愛最高的境界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Love Never Dies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5400" dirty="0"/>
              <a:t>Love Never </a:t>
            </a:r>
            <a:r>
              <a:rPr lang="en-US" sz="5400" dirty="0" smtClean="0"/>
              <a:t>Dies</a:t>
            </a:r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愛這世上每</a:t>
            </a:r>
            <a:r>
              <a:rPr lang="zh-TW" altLang="en-US" sz="5400" dirty="0" smtClean="0"/>
              <a:t>一個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如</a:t>
            </a:r>
            <a:r>
              <a:rPr lang="zh-TW" altLang="en-US" sz="5400" dirty="0"/>
              <a:t>童話般</a:t>
            </a:r>
            <a:r>
              <a:rPr lang="zh-TW" altLang="en-US" sz="5400" dirty="0" smtClean="0"/>
              <a:t>和諧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無論</a:t>
            </a:r>
            <a:r>
              <a:rPr lang="zh-TW" altLang="en-US" sz="5400" dirty="0"/>
              <a:t>美醜成敗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Love Never Dies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/>
              <a:t>Love Never </a:t>
            </a:r>
            <a:r>
              <a:rPr lang="en-US" sz="5400" dirty="0" smtClean="0"/>
              <a:t>Dies</a:t>
            </a:r>
          </a:p>
          <a:p>
            <a:pPr algn="ctr">
              <a:buNone/>
            </a:pPr>
            <a:r>
              <a:rPr lang="zh-TW" altLang="en-US" sz="5400" dirty="0" smtClean="0"/>
              <a:t>縱</a:t>
            </a:r>
            <a:r>
              <a:rPr lang="zh-TW" altLang="en-US" sz="5400" dirty="0"/>
              <a:t>受苦也未放低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還</a:t>
            </a:r>
            <a:r>
              <a:rPr lang="zh-TW" altLang="en-US" sz="5400" dirty="0"/>
              <a:t>甜絲絲的說為我</a:t>
            </a:r>
            <a:r>
              <a:rPr lang="zh-TW" altLang="en-US" sz="5400" dirty="0" smtClean="0"/>
              <a:t>捨身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因</a:t>
            </a:r>
            <a:r>
              <a:rPr lang="zh-TW" altLang="en-US" sz="5400" dirty="0"/>
              <a:t>愛我到</a:t>
            </a:r>
            <a:r>
              <a:rPr lang="zh-TW" altLang="en-US" sz="5400" dirty="0" smtClean="0"/>
              <a:t>永恆</a:t>
            </a:r>
            <a:endParaRPr lang="en-US" altLang="zh-TW" sz="5400" dirty="0" smtClean="0"/>
          </a:p>
          <a:p>
            <a:pPr algn="ctr">
              <a:buNone/>
            </a:pPr>
            <a:r>
              <a:rPr lang="en-US" sz="5400" dirty="0" smtClean="0"/>
              <a:t>Love </a:t>
            </a:r>
            <a:r>
              <a:rPr lang="en-US" sz="5400" dirty="0"/>
              <a:t>Never Dies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92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Love Never Dies</vt:lpstr>
      <vt:lpstr>Love Never Dies</vt:lpstr>
      <vt:lpstr>Love Never Dies</vt:lpstr>
      <vt:lpstr>Love Never Dies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Never Dies</dc:title>
  <dc:creator>User</dc:creator>
  <cp:lastModifiedBy>User</cp:lastModifiedBy>
  <cp:revision>1</cp:revision>
  <dcterms:created xsi:type="dcterms:W3CDTF">2017-06-11T00:30:42Z</dcterms:created>
  <dcterms:modified xsi:type="dcterms:W3CDTF">2017-06-11T00:32:06Z</dcterms:modified>
</cp:coreProperties>
</file>