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961838-5FA5-4A48-A30A-95CEFDC7E916}" type="datetimeFigureOut">
              <a:rPr lang="zh-TW" altLang="en-US" smtClean="0"/>
              <a:pPr/>
              <a:t>2016/12/23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7782D9-210B-4EAC-AB8F-36D6AE1746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Mừng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Vui</a:t>
            </a:r>
            <a:r>
              <a:rPr lang="en-US" b="1" dirty="0"/>
              <a:t> </a:t>
            </a:r>
            <a:r>
              <a:rPr lang="en-US" b="1" dirty="0" err="1"/>
              <a:t>Giáng</a:t>
            </a:r>
            <a:r>
              <a:rPr lang="en-US" b="1" dirty="0"/>
              <a:t> </a:t>
            </a:r>
            <a:r>
              <a:rPr lang="en-US" b="1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Mừng anh vui giáng sinh trong hòa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bình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Mừng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anh vui giáng sinh trong ơn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lành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Mừng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anh vui giáng sinh trong hy vọng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một năm mới bình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an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Mừng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Vui</a:t>
            </a:r>
            <a:r>
              <a:rPr lang="en-US" b="1" dirty="0"/>
              <a:t> </a:t>
            </a:r>
            <a:r>
              <a:rPr lang="en-US" b="1" dirty="0" err="1"/>
              <a:t>Giáng</a:t>
            </a:r>
            <a:r>
              <a:rPr lang="en-US" b="1" dirty="0"/>
              <a:t> </a:t>
            </a:r>
            <a:r>
              <a:rPr lang="en-US" b="1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Mừng anh luôn tươi vui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khắp các nẻo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đường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giáng sinh đầy phước hạnh 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một năm mới bình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an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1</TotalTime>
  <Words>39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Theme14</vt:lpstr>
      <vt:lpstr>Mừng Anh Vui Giáng Sinh</vt:lpstr>
      <vt:lpstr>Mừng Anh Vui Giáng Sinh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Mừng Anh Vui Giáng Sinh</dc:title>
  <dc:creator>DAIDUONG</dc:creator>
  <cp:lastModifiedBy>大唐</cp:lastModifiedBy>
  <cp:revision>2</cp:revision>
  <dcterms:created xsi:type="dcterms:W3CDTF">2013-12-21T11:37:35Z</dcterms:created>
  <dcterms:modified xsi:type="dcterms:W3CDTF">2016-12-23T03:06:44Z</dcterms:modified>
</cp:coreProperties>
</file>