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68046DF8-0695-4E38-948D-C2CF519FC9DD}" type="datetimeFigureOut">
              <a:rPr lang="zh-TW" altLang="en-US" smtClean="0"/>
              <a:t>2013/8/24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507BF41E-C4FC-4E38-8A07-53FDAC64127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NGỢI CA ĐẤNG THÁNH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Đấng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vinh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dã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Jê-sus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soi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rọi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dịu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êm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mau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đến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NGỢI CA ĐẤNG THÁNH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Đấng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Giê-hô-va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nầy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loài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zh-TW" dirty="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thờ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NGỢI CA ĐẤNG THÁNH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tỏa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loài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thờ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Cha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NGỢI CA ĐẤNG THÁNH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Linh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Đấng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2292" name="Picture 4" descr="Slide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3316" name="Picture 4" descr="Slide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4340" name="Picture 4" descr="Slide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5364" name="Picture 4" descr="Slide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142</Words>
  <Application>Microsoft Office PowerPoint</Application>
  <PresentationFormat>如螢幕大小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NGỢI CA ĐẤNG THÁNH</vt:lpstr>
      <vt:lpstr>NGỢI CA ĐẤNG THÁNH</vt:lpstr>
      <vt:lpstr>NGỢI CA ĐẤNG THÁNH</vt:lpstr>
      <vt:lpstr>NGỢI CA ĐẤNG THÁNH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NGỢI CA ĐẤNG THÁNH</dc:title>
  <dc:creator>DAIDUONG</dc:creator>
  <cp:lastModifiedBy>DAIDUONG</cp:lastModifiedBy>
  <cp:revision>2</cp:revision>
  <dcterms:created xsi:type="dcterms:W3CDTF">2013-08-24T06:55:41Z</dcterms:created>
  <dcterms:modified xsi:type="dcterms:W3CDTF">2013-08-24T07:07:25Z</dcterms:modified>
</cp:coreProperties>
</file>