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841A7E4-B753-4ADF-A2DD-EF1167A80D75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80F7E7-9265-49BB-9E2D-AB9FCB26A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US" sz="3600" dirty="0" err="1" smtClean="0"/>
              <a:t>Phước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nhân</a:t>
            </a:r>
            <a:r>
              <a:rPr lang="en-US" sz="3600" dirty="0" smtClean="0"/>
              <a:t> </a:t>
            </a:r>
            <a:r>
              <a:rPr lang="en-US" sz="3600" dirty="0" err="1" smtClean="0"/>
              <a:t>loại</a:t>
            </a:r>
            <a:endParaRPr lang="en-US" sz="3600" dirty="0" smtClean="0"/>
          </a:p>
          <a:p>
            <a:pPr lvl="0" algn="ctr">
              <a:buNone/>
            </a:pP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ta</a:t>
            </a:r>
            <a:r>
              <a:rPr lang="en-US" sz="3600" dirty="0" smtClean="0"/>
              <a:t> </a:t>
            </a:r>
            <a:r>
              <a:rPr lang="en-US" sz="3600" dirty="0" err="1" smtClean="0"/>
              <a:t>ra</a:t>
            </a:r>
            <a:r>
              <a:rPr lang="en-US" sz="3600" dirty="0" smtClean="0"/>
              <a:t> </a:t>
            </a:r>
            <a:r>
              <a:rPr lang="en-US" sz="3600" dirty="0" err="1" smtClean="0"/>
              <a:t>đời</a:t>
            </a:r>
            <a:endParaRPr lang="en-US" sz="3600" dirty="0" smtClean="0"/>
          </a:p>
          <a:p>
            <a:pPr lvl="0" algn="ctr">
              <a:buNone/>
            </a:pPr>
            <a:r>
              <a:rPr lang="en-US" sz="3600" dirty="0" err="1" smtClean="0"/>
              <a:t>Trần</a:t>
            </a:r>
            <a:r>
              <a:rPr lang="en-US" sz="3600" dirty="0" smtClean="0"/>
              <a:t> </a:t>
            </a:r>
            <a:r>
              <a:rPr lang="en-US" sz="3600" dirty="0" err="1" smtClean="0"/>
              <a:t>gian</a:t>
            </a:r>
            <a:r>
              <a:rPr lang="en-US" sz="3600" dirty="0" smtClean="0"/>
              <a:t> </a:t>
            </a:r>
            <a:r>
              <a:rPr lang="en-US" sz="3600" dirty="0" err="1" smtClean="0"/>
              <a:t>nghinh</a:t>
            </a:r>
            <a:r>
              <a:rPr lang="en-US" sz="3600" dirty="0" smtClean="0"/>
              <a:t> </a:t>
            </a:r>
            <a:r>
              <a:rPr lang="en-US" sz="3600" dirty="0" err="1" smtClean="0"/>
              <a:t>Vua</a:t>
            </a:r>
            <a:r>
              <a:rPr lang="en-US" sz="3600" dirty="0" smtClean="0"/>
              <a:t> </a:t>
            </a:r>
            <a:r>
              <a:rPr lang="en-US" sz="3600" dirty="0" err="1" smtClean="0"/>
              <a:t>vô</a:t>
            </a:r>
            <a:r>
              <a:rPr lang="en-US" sz="3600" dirty="0" smtClean="0"/>
              <a:t> </a:t>
            </a:r>
            <a:r>
              <a:rPr lang="en-US" sz="3600" dirty="0" err="1" smtClean="0"/>
              <a:t>đối</a:t>
            </a:r>
            <a:endParaRPr lang="en-US" altLang="zh-CN" sz="3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endParaRPr lang="en-US" altLang="zh-C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err="1" smtClean="0"/>
              <a:t>Kíp</a:t>
            </a:r>
            <a:r>
              <a:rPr lang="en-US" sz="3600" dirty="0" smtClean="0"/>
              <a:t> </a:t>
            </a:r>
            <a:r>
              <a:rPr lang="en-US" sz="3600" dirty="0" err="1" smtClean="0"/>
              <a:t>mở</a:t>
            </a:r>
            <a:r>
              <a:rPr lang="en-US" sz="3600" dirty="0" smtClean="0"/>
              <a:t> </a:t>
            </a:r>
            <a:r>
              <a:rPr lang="en-US" sz="3600" dirty="0" err="1" smtClean="0"/>
              <a:t>cửa</a:t>
            </a:r>
            <a:r>
              <a:rPr lang="en-US" sz="3600" dirty="0" smtClean="0"/>
              <a:t> </a:t>
            </a:r>
            <a:r>
              <a:rPr lang="en-US" sz="3600" dirty="0" err="1" smtClean="0"/>
              <a:t>lòng</a:t>
            </a:r>
            <a:r>
              <a:rPr lang="en-US" sz="3600" dirty="0" smtClean="0"/>
              <a:t> </a:t>
            </a:r>
            <a:r>
              <a:rPr lang="en-US" sz="3600" dirty="0" err="1" smtClean="0"/>
              <a:t>tiếp</a:t>
            </a:r>
            <a:r>
              <a:rPr lang="en-US" sz="3600" dirty="0" smtClean="0"/>
              <a:t> </a:t>
            </a:r>
            <a:r>
              <a:rPr lang="en-US" sz="3600" dirty="0" err="1" smtClean="0"/>
              <a:t>rước</a:t>
            </a:r>
            <a:r>
              <a:rPr lang="en-US" sz="3600" dirty="0" smtClean="0"/>
              <a:t> Con </a:t>
            </a:r>
            <a:r>
              <a:rPr lang="en-US" sz="3600" dirty="0" err="1" smtClean="0"/>
              <a:t>Trời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Bầu</a:t>
            </a:r>
            <a:r>
              <a:rPr lang="en-US" sz="3600" dirty="0" smtClean="0"/>
              <a:t> </a:t>
            </a:r>
            <a:r>
              <a:rPr lang="en-US" sz="3600" dirty="0" err="1" smtClean="0"/>
              <a:t>trời</a:t>
            </a:r>
            <a:r>
              <a:rPr lang="en-US" sz="3600" dirty="0" smtClean="0"/>
              <a:t> </a:t>
            </a:r>
            <a:r>
              <a:rPr lang="en-US" sz="3600" dirty="0" err="1" smtClean="0"/>
              <a:t>vạn</a:t>
            </a:r>
            <a:r>
              <a:rPr lang="en-US" sz="3600" dirty="0" smtClean="0"/>
              <a:t> </a:t>
            </a:r>
            <a:r>
              <a:rPr lang="en-US" sz="3600" dirty="0" err="1" smtClean="0"/>
              <a:t>vật</a:t>
            </a:r>
            <a:r>
              <a:rPr lang="en-US" sz="3600" dirty="0" smtClean="0"/>
              <a:t> </a:t>
            </a:r>
            <a:r>
              <a:rPr lang="en-US" sz="3600" dirty="0" err="1" smtClean="0"/>
              <a:t>hòa</a:t>
            </a:r>
            <a:r>
              <a:rPr lang="en-US" sz="3600" dirty="0" smtClean="0"/>
              <a:t> </a:t>
            </a:r>
            <a:r>
              <a:rPr lang="en-US" sz="3600" dirty="0" err="1" smtClean="0"/>
              <a:t>thinh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Bầu</a:t>
            </a:r>
            <a:r>
              <a:rPr lang="en-US" sz="3600" dirty="0" smtClean="0"/>
              <a:t> </a:t>
            </a:r>
            <a:r>
              <a:rPr lang="en-US" sz="3600" dirty="0" err="1" smtClean="0"/>
              <a:t>trời</a:t>
            </a:r>
            <a:r>
              <a:rPr lang="en-US" sz="3600" dirty="0" smtClean="0"/>
              <a:t> </a:t>
            </a:r>
            <a:r>
              <a:rPr lang="en-US" sz="3600" dirty="0" err="1" smtClean="0"/>
              <a:t>vạn</a:t>
            </a:r>
            <a:r>
              <a:rPr lang="en-US" sz="3600" dirty="0" smtClean="0"/>
              <a:t> </a:t>
            </a:r>
            <a:r>
              <a:rPr lang="en-US" sz="3600" dirty="0" err="1" smtClean="0"/>
              <a:t>vật</a:t>
            </a:r>
            <a:r>
              <a:rPr lang="en-US" sz="3600" dirty="0" smtClean="0"/>
              <a:t> </a:t>
            </a:r>
            <a:r>
              <a:rPr lang="en-US" sz="3600" dirty="0" err="1" smtClean="0"/>
              <a:t>hòa</a:t>
            </a:r>
            <a:r>
              <a:rPr lang="en-US" sz="3600" dirty="0" smtClean="0"/>
              <a:t> </a:t>
            </a:r>
            <a:r>
              <a:rPr lang="en-US" sz="3600" dirty="0" err="1" smtClean="0"/>
              <a:t>thinh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Trời</a:t>
            </a:r>
            <a:r>
              <a:rPr lang="en-US" sz="3600" dirty="0" smtClean="0"/>
              <a:t> </a:t>
            </a:r>
            <a:r>
              <a:rPr lang="en-US" sz="3600" dirty="0" err="1" smtClean="0"/>
              <a:t>đất</a:t>
            </a:r>
            <a:r>
              <a:rPr lang="en-US" sz="3600" dirty="0" smtClean="0"/>
              <a:t> </a:t>
            </a:r>
            <a:r>
              <a:rPr lang="en-US" sz="3600" dirty="0" err="1" smtClean="0"/>
              <a:t>xướng</a:t>
            </a:r>
            <a:r>
              <a:rPr lang="en-US" sz="3600" dirty="0" smtClean="0"/>
              <a:t> ca </a:t>
            </a:r>
            <a:r>
              <a:rPr lang="en-US" sz="3600" dirty="0" err="1" smtClean="0"/>
              <a:t>kính</a:t>
            </a:r>
            <a:r>
              <a:rPr lang="en-US" sz="3600" dirty="0" smtClean="0"/>
              <a:t> </a:t>
            </a:r>
            <a:r>
              <a:rPr lang="en-US" sz="3600" dirty="0" err="1" smtClean="0"/>
              <a:t>khen</a:t>
            </a:r>
            <a:r>
              <a:rPr lang="en-US" sz="3600" dirty="0" smtClean="0"/>
              <a:t> </a:t>
            </a:r>
            <a:r>
              <a:rPr lang="en-US" sz="3600" dirty="0" err="1" smtClean="0"/>
              <a:t>Vua</a:t>
            </a:r>
            <a:r>
              <a:rPr lang="en-US" sz="3600" dirty="0" smtClean="0"/>
              <a:t> </a:t>
            </a:r>
            <a:r>
              <a:rPr lang="en-US" sz="3600" dirty="0" err="1" smtClean="0"/>
              <a:t>mình</a:t>
            </a:r>
            <a:endParaRPr lang="en-US" altLang="zh-CN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err="1" smtClean="0"/>
              <a:t>Phước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nhân</a:t>
            </a:r>
            <a:r>
              <a:rPr lang="en-US" sz="3600" dirty="0" smtClean="0"/>
              <a:t> </a:t>
            </a:r>
            <a:r>
              <a:rPr lang="en-US" sz="3600" dirty="0" err="1" smtClean="0"/>
              <a:t>loại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Chúa</a:t>
            </a:r>
            <a:r>
              <a:rPr lang="en-US" sz="3600" dirty="0" smtClean="0"/>
              <a:t> nay </a:t>
            </a:r>
            <a:r>
              <a:rPr lang="en-US" sz="3600" dirty="0" err="1" smtClean="0"/>
              <a:t>cai</a:t>
            </a:r>
            <a:r>
              <a:rPr lang="en-US" sz="3600" dirty="0" smtClean="0"/>
              <a:t> </a:t>
            </a:r>
            <a:r>
              <a:rPr lang="en-US" sz="3600" dirty="0" err="1" smtClean="0"/>
              <a:t>trị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Muôn</a:t>
            </a:r>
            <a:r>
              <a:rPr lang="en-US" sz="3600" dirty="0" smtClean="0"/>
              <a:t> </a:t>
            </a:r>
            <a:r>
              <a:rPr lang="en-US" sz="3600" dirty="0" err="1" smtClean="0"/>
              <a:t>dân</a:t>
            </a:r>
            <a:r>
              <a:rPr lang="en-US" sz="3600" dirty="0" smtClean="0"/>
              <a:t> </a:t>
            </a:r>
            <a:r>
              <a:rPr lang="en-US" sz="3600" dirty="0" err="1" smtClean="0"/>
              <a:t>âu</a:t>
            </a:r>
            <a:r>
              <a:rPr lang="en-US" sz="3600" dirty="0" smtClean="0"/>
              <a:t> ca </a:t>
            </a:r>
            <a:r>
              <a:rPr lang="en-US" sz="3600" dirty="0" err="1" smtClean="0"/>
              <a:t>hoan</a:t>
            </a:r>
            <a:r>
              <a:rPr lang="en-US" sz="3600" dirty="0" smtClean="0"/>
              <a:t> </a:t>
            </a:r>
            <a:r>
              <a:rPr lang="en-US" sz="3600" dirty="0" err="1" smtClean="0"/>
              <a:t>hỉ</a:t>
            </a:r>
            <a:endParaRPr lang="en-US" altLang="zh-CN" sz="3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err="1" smtClean="0"/>
              <a:t>Hải</a:t>
            </a:r>
            <a:r>
              <a:rPr lang="en-US" sz="3600" dirty="0" smtClean="0"/>
              <a:t> </a:t>
            </a:r>
            <a:r>
              <a:rPr lang="en-US" sz="3600" dirty="0" err="1" smtClean="0"/>
              <a:t>đảo</a:t>
            </a:r>
            <a:r>
              <a:rPr lang="en-US" sz="3600" dirty="0" smtClean="0"/>
              <a:t> </a:t>
            </a:r>
            <a:r>
              <a:rPr lang="en-US" sz="3600" dirty="0" err="1" smtClean="0"/>
              <a:t>sơn</a:t>
            </a:r>
            <a:r>
              <a:rPr lang="en-US" sz="3600" dirty="0" smtClean="0"/>
              <a:t> </a:t>
            </a:r>
            <a:r>
              <a:rPr lang="en-US" sz="3600" dirty="0" err="1" smtClean="0"/>
              <a:t>hà</a:t>
            </a:r>
            <a:r>
              <a:rPr lang="en-US" sz="3600" dirty="0" smtClean="0"/>
              <a:t> </a:t>
            </a:r>
            <a:r>
              <a:rPr lang="en-US" sz="3600" dirty="0" err="1" smtClean="0"/>
              <a:t>trỗi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ca </a:t>
            </a:r>
            <a:r>
              <a:rPr lang="en-US" sz="3600" dirty="0" err="1" smtClean="0"/>
              <a:t>thì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Đồng</a:t>
            </a:r>
            <a:r>
              <a:rPr lang="en-US" sz="3600" dirty="0" smtClean="0"/>
              <a:t> </a:t>
            </a:r>
            <a:r>
              <a:rPr lang="en-US" sz="3600" dirty="0" err="1" smtClean="0"/>
              <a:t>hòa</a:t>
            </a:r>
            <a:r>
              <a:rPr lang="en-US" sz="3600" dirty="0" smtClean="0"/>
              <a:t> </a:t>
            </a:r>
            <a:r>
              <a:rPr lang="en-US" sz="3600" dirty="0" err="1" smtClean="0"/>
              <a:t>vận</a:t>
            </a:r>
            <a:r>
              <a:rPr lang="en-US" sz="3600" dirty="0" smtClean="0"/>
              <a:t> </a:t>
            </a:r>
            <a:r>
              <a:rPr lang="en-US" sz="3600" dirty="0" err="1" smtClean="0"/>
              <a:t>điệu</a:t>
            </a:r>
            <a:r>
              <a:rPr lang="en-US" sz="3600" dirty="0" smtClean="0"/>
              <a:t> </a:t>
            </a:r>
            <a:r>
              <a:rPr lang="en-US" sz="3600" dirty="0" err="1" smtClean="0"/>
              <a:t>mừng</a:t>
            </a:r>
            <a:r>
              <a:rPr lang="en-US" sz="3600" dirty="0" smtClean="0"/>
              <a:t> </a:t>
            </a:r>
            <a:r>
              <a:rPr lang="en-US" sz="3600" dirty="0" err="1" smtClean="0"/>
              <a:t>vui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Đồng</a:t>
            </a:r>
            <a:r>
              <a:rPr lang="en-US" sz="3600" dirty="0" smtClean="0"/>
              <a:t> </a:t>
            </a:r>
            <a:r>
              <a:rPr lang="en-US" sz="3600" dirty="0" err="1" smtClean="0"/>
              <a:t>hòa</a:t>
            </a:r>
            <a:r>
              <a:rPr lang="en-US" sz="3600" dirty="0" smtClean="0"/>
              <a:t> </a:t>
            </a:r>
            <a:r>
              <a:rPr lang="en-US" sz="3600" dirty="0" err="1" smtClean="0"/>
              <a:t>vận</a:t>
            </a:r>
            <a:r>
              <a:rPr lang="en-US" sz="3600" dirty="0" smtClean="0"/>
              <a:t> </a:t>
            </a:r>
            <a:r>
              <a:rPr lang="en-US" sz="3600" dirty="0" err="1" smtClean="0"/>
              <a:t>điệu</a:t>
            </a:r>
            <a:r>
              <a:rPr lang="en-US" sz="3600" dirty="0" smtClean="0"/>
              <a:t> </a:t>
            </a:r>
            <a:r>
              <a:rPr lang="en-US" sz="3600" dirty="0" err="1" smtClean="0"/>
              <a:t>mừng</a:t>
            </a:r>
            <a:r>
              <a:rPr lang="en-US" sz="3600" dirty="0" smtClean="0"/>
              <a:t> </a:t>
            </a:r>
            <a:r>
              <a:rPr lang="en-US" sz="3600" dirty="0" err="1" smtClean="0"/>
              <a:t>vui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Hòa</a:t>
            </a:r>
            <a:r>
              <a:rPr lang="en-US" sz="3600" dirty="0" smtClean="0"/>
              <a:t> </a:t>
            </a:r>
            <a:r>
              <a:rPr lang="en-US" sz="3600" dirty="0" err="1" smtClean="0"/>
              <a:t>khúc</a:t>
            </a:r>
            <a:r>
              <a:rPr lang="en-US" sz="3600" dirty="0" smtClean="0"/>
              <a:t> </a:t>
            </a:r>
            <a:r>
              <a:rPr lang="en-US" sz="3600" dirty="0" err="1" smtClean="0"/>
              <a:t>thánh</a:t>
            </a:r>
            <a:r>
              <a:rPr lang="en-US" sz="3600" dirty="0" smtClean="0"/>
              <a:t> ca </a:t>
            </a:r>
            <a:r>
              <a:rPr lang="en-US" sz="3600" dirty="0" err="1" smtClean="0"/>
              <a:t>hỉ</a:t>
            </a:r>
            <a:r>
              <a:rPr lang="en-US" sz="3600" dirty="0" smtClean="0"/>
              <a:t> </a:t>
            </a:r>
            <a:r>
              <a:rPr lang="en-US" sz="3600" dirty="0" err="1" smtClean="0"/>
              <a:t>hân</a:t>
            </a:r>
            <a:r>
              <a:rPr lang="en-US" sz="3600" dirty="0" smtClean="0"/>
              <a:t> </a:t>
            </a:r>
            <a:r>
              <a:rPr lang="en-US" sz="3600" dirty="0" err="1" smtClean="0"/>
              <a:t>muôn</a:t>
            </a:r>
            <a:r>
              <a:rPr lang="en-US" sz="3600" dirty="0" smtClean="0"/>
              <a:t> </a:t>
            </a:r>
            <a:r>
              <a:rPr lang="en-US" sz="3600" dirty="0" err="1" smtClean="0"/>
              <a:t>đời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đến</a:t>
            </a:r>
            <a:r>
              <a:rPr lang="en-US" sz="3600" dirty="0" smtClean="0"/>
              <a:t> </a:t>
            </a:r>
            <a:r>
              <a:rPr lang="en-US" sz="3600" dirty="0" err="1" smtClean="0"/>
              <a:t>tiêu</a:t>
            </a:r>
            <a:r>
              <a:rPr lang="en-US" sz="3600" dirty="0" smtClean="0"/>
              <a:t> </a:t>
            </a:r>
            <a:r>
              <a:rPr lang="en-US" sz="3600" dirty="0" err="1" smtClean="0"/>
              <a:t>diệt</a:t>
            </a:r>
            <a:r>
              <a:rPr lang="en-US" sz="3600" dirty="0" smtClean="0"/>
              <a:t> </a:t>
            </a:r>
            <a:r>
              <a:rPr lang="en-US" sz="3600" dirty="0" err="1" smtClean="0"/>
              <a:t>ác</a:t>
            </a:r>
            <a:r>
              <a:rPr lang="en-US" sz="3600" dirty="0" smtClean="0"/>
              <a:t> </a:t>
            </a:r>
            <a:r>
              <a:rPr lang="en-US" sz="3600" dirty="0" err="1" smtClean="0"/>
              <a:t>khiên</a:t>
            </a:r>
            <a:r>
              <a:rPr lang="en-US" sz="3600" dirty="0" smtClean="0"/>
              <a:t> </a:t>
            </a:r>
            <a:r>
              <a:rPr lang="en-US" sz="3600" dirty="0" err="1" smtClean="0"/>
              <a:t>bệnh</a:t>
            </a:r>
            <a:r>
              <a:rPr lang="en-US" sz="3600" dirty="0" smtClean="0"/>
              <a:t> </a:t>
            </a:r>
            <a:r>
              <a:rPr lang="en-US" sz="3600" dirty="0" err="1" smtClean="0"/>
              <a:t>tật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Tật</a:t>
            </a:r>
            <a:r>
              <a:rPr lang="en-US" sz="3600" dirty="0" smtClean="0"/>
              <a:t> </a:t>
            </a:r>
            <a:r>
              <a:rPr lang="en-US" sz="3600" dirty="0" err="1" smtClean="0"/>
              <a:t>lê</a:t>
            </a:r>
            <a:r>
              <a:rPr lang="en-US" sz="3600" dirty="0" smtClean="0"/>
              <a:t>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trên</a:t>
            </a:r>
            <a:r>
              <a:rPr lang="en-US" sz="3600" dirty="0" smtClean="0"/>
              <a:t> </a:t>
            </a:r>
            <a:r>
              <a:rPr lang="en-US" sz="3600" dirty="0" err="1" smtClean="0"/>
              <a:t>đất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đem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suối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Tràn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ngập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ương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Tràn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ngập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ương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Nguyền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rủa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thượng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err="1" smtClean="0"/>
              <a:t>Lẽ</a:t>
            </a:r>
            <a:r>
              <a:rPr lang="en-US" sz="3600" dirty="0" smtClean="0"/>
              <a:t> </a:t>
            </a:r>
            <a:r>
              <a:rPr lang="en-US" sz="3600" dirty="0" err="1" smtClean="0"/>
              <a:t>chánh</a:t>
            </a:r>
            <a:r>
              <a:rPr lang="en-US" sz="3600" dirty="0" smtClean="0"/>
              <a:t> </a:t>
            </a:r>
            <a:r>
              <a:rPr lang="en-US" sz="3600" dirty="0" err="1" smtClean="0"/>
              <a:t>ơn</a:t>
            </a:r>
            <a:r>
              <a:rPr lang="en-US" sz="3600" dirty="0" smtClean="0"/>
              <a:t> </a:t>
            </a:r>
            <a:r>
              <a:rPr lang="en-US" sz="3600" dirty="0" err="1" smtClean="0"/>
              <a:t>lành</a:t>
            </a:r>
            <a:r>
              <a:rPr lang="en-US" sz="3600" dirty="0" smtClean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đem</a:t>
            </a:r>
            <a:r>
              <a:rPr lang="en-US" sz="3600" dirty="0" smtClean="0"/>
              <a:t> </a:t>
            </a:r>
            <a:r>
              <a:rPr lang="en-US" sz="3600" dirty="0" err="1" smtClean="0"/>
              <a:t>cai</a:t>
            </a:r>
            <a:r>
              <a:rPr lang="en-US" sz="3600" dirty="0" smtClean="0"/>
              <a:t> </a:t>
            </a:r>
            <a:r>
              <a:rPr lang="en-US" sz="3600" dirty="0" err="1" smtClean="0"/>
              <a:t>trị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muôn</a:t>
            </a:r>
            <a:r>
              <a:rPr lang="en-US" sz="3600" dirty="0" smtClean="0"/>
              <a:t> </a:t>
            </a:r>
            <a:r>
              <a:rPr lang="en-US" sz="3600" dirty="0" err="1" smtClean="0"/>
              <a:t>dân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</a:t>
            </a:r>
            <a:r>
              <a:rPr lang="en-US" sz="3600" dirty="0" err="1" smtClean="0"/>
              <a:t>trí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Phước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 smtClean="0"/>
              <a:t>loại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3733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err="1" smtClean="0"/>
              <a:t>Thấy</a:t>
            </a:r>
            <a:r>
              <a:rPr lang="en-US" sz="3600" dirty="0" smtClean="0"/>
              <a:t> </a:t>
            </a:r>
            <a:r>
              <a:rPr lang="en-US" sz="3600" dirty="0" err="1" smtClean="0"/>
              <a:t>rõ</a:t>
            </a:r>
            <a:r>
              <a:rPr lang="en-US" sz="3600" dirty="0" smtClean="0"/>
              <a:t> </a:t>
            </a:r>
            <a:r>
              <a:rPr lang="en-US" sz="3600" dirty="0" err="1" smtClean="0"/>
              <a:t>vinh</a:t>
            </a:r>
            <a:r>
              <a:rPr lang="en-US" sz="3600" dirty="0" smtClean="0"/>
              <a:t> </a:t>
            </a:r>
            <a:r>
              <a:rPr lang="en-US" sz="3600" dirty="0" err="1" smtClean="0"/>
              <a:t>quang</a:t>
            </a:r>
            <a:r>
              <a:rPr lang="en-US" sz="3600" dirty="0" smtClean="0"/>
              <a:t> </a:t>
            </a:r>
            <a:r>
              <a:rPr lang="en-US" sz="3600" dirty="0" err="1" smtClean="0"/>
              <a:t>chính</a:t>
            </a:r>
            <a:r>
              <a:rPr lang="en-US" sz="3600" dirty="0" smtClean="0"/>
              <a:t> </a:t>
            </a:r>
            <a:r>
              <a:rPr lang="en-US" sz="3600" dirty="0" err="1" smtClean="0"/>
              <a:t>nghĩa</a:t>
            </a:r>
            <a:r>
              <a:rPr lang="en-US" sz="3600" dirty="0" smtClean="0"/>
              <a:t> </a:t>
            </a:r>
            <a:r>
              <a:rPr lang="en-US" sz="3600" dirty="0" err="1" smtClean="0"/>
              <a:t>trị</a:t>
            </a:r>
            <a:r>
              <a:rPr lang="en-US" sz="3600" dirty="0" smtClean="0"/>
              <a:t> </a:t>
            </a:r>
            <a:r>
              <a:rPr lang="en-US" sz="3600" dirty="0" err="1" smtClean="0"/>
              <a:t>vì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Lòng</a:t>
            </a:r>
            <a:r>
              <a:rPr lang="en-US" sz="3600" dirty="0" smtClean="0"/>
              <a:t> </a:t>
            </a:r>
            <a:r>
              <a:rPr lang="en-US" sz="3600" dirty="0" err="1" smtClean="0"/>
              <a:t>đại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Ngài</a:t>
            </a:r>
            <a:r>
              <a:rPr lang="en-US" sz="3600" dirty="0" smtClean="0"/>
              <a:t> </a:t>
            </a:r>
            <a:r>
              <a:rPr lang="en-US" sz="3600" dirty="0" err="1" smtClean="0"/>
              <a:t>lạ</a:t>
            </a:r>
            <a:r>
              <a:rPr lang="en-US" sz="3600" dirty="0" smtClean="0"/>
              <a:t> </a:t>
            </a:r>
            <a:r>
              <a:rPr lang="en-US" sz="3600" dirty="0" err="1" smtClean="0"/>
              <a:t>thay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Lòng</a:t>
            </a:r>
            <a:r>
              <a:rPr lang="en-US" sz="3600" dirty="0" smtClean="0"/>
              <a:t> </a:t>
            </a:r>
            <a:r>
              <a:rPr lang="en-US" sz="3600" dirty="0" err="1" smtClean="0"/>
              <a:t>đại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Ngài</a:t>
            </a:r>
            <a:r>
              <a:rPr lang="en-US" sz="3600" dirty="0" smtClean="0"/>
              <a:t> </a:t>
            </a:r>
            <a:r>
              <a:rPr lang="en-US" sz="3600" dirty="0" err="1" smtClean="0"/>
              <a:t>lạ</a:t>
            </a:r>
            <a:r>
              <a:rPr lang="en-US" sz="3600" dirty="0" smtClean="0"/>
              <a:t> </a:t>
            </a:r>
            <a:r>
              <a:rPr lang="en-US" sz="3600" dirty="0" err="1" smtClean="0"/>
              <a:t>thay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ái</a:t>
            </a:r>
            <a:r>
              <a:rPr lang="en-US" sz="3600" dirty="0" smtClean="0"/>
              <a:t> </a:t>
            </a: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 err="1" smtClean="0"/>
              <a:t>ta</a:t>
            </a:r>
            <a:r>
              <a:rPr lang="en-US" sz="3600" dirty="0" smtClean="0"/>
              <a:t> </a:t>
            </a:r>
            <a:r>
              <a:rPr lang="en-US" sz="3600" dirty="0" err="1" smtClean="0"/>
              <a:t>cổ</a:t>
            </a:r>
            <a:r>
              <a:rPr lang="en-US" sz="3600" dirty="0" smtClean="0"/>
              <a:t> </a:t>
            </a:r>
            <a:r>
              <a:rPr lang="en-US" sz="3600" dirty="0" err="1" smtClean="0"/>
              <a:t>kim</a:t>
            </a:r>
            <a:r>
              <a:rPr lang="en-US" sz="3600" dirty="0" smtClean="0"/>
              <a:t> </a:t>
            </a:r>
            <a:r>
              <a:rPr lang="en-US" sz="3600" dirty="0" err="1" smtClean="0"/>
              <a:t>ai</a:t>
            </a:r>
            <a:r>
              <a:rPr lang="en-US" sz="3600" dirty="0" smtClean="0"/>
              <a:t> </a:t>
            </a:r>
            <a:r>
              <a:rPr lang="en-US" sz="3600" dirty="0" err="1" smtClean="0"/>
              <a:t>tày</a:t>
            </a:r>
            <a:endParaRPr lang="en-US" sz="36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200</Words>
  <Application>Microsoft Office PowerPoint</Application>
  <PresentationFormat>如螢幕大小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Apex</vt:lpstr>
      <vt:lpstr>Phước cho nhân loại</vt:lpstr>
      <vt:lpstr>Phước cho nhân loại</vt:lpstr>
      <vt:lpstr>Phước cho nhân loại</vt:lpstr>
      <vt:lpstr>Phước cho nhân loại</vt:lpstr>
      <vt:lpstr>Phước cho nhân loại</vt:lpstr>
      <vt:lpstr>Phước cho nhân loại</vt:lpstr>
      <vt:lpstr>Phước cho nhân loại</vt:lpstr>
      <vt:lpstr>Phước cho nhân loại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Phước cho nhân loại     樂哉主臨</dc:title>
  <dc:creator>Microsoft Windows</dc:creator>
  <cp:lastModifiedBy>大唐</cp:lastModifiedBy>
  <cp:revision>2</cp:revision>
  <dcterms:created xsi:type="dcterms:W3CDTF">2012-12-08T02:49:39Z</dcterms:created>
  <dcterms:modified xsi:type="dcterms:W3CDTF">2016-12-23T03:10:17Z</dcterms:modified>
</cp:coreProperties>
</file>