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9A2CBF-CD0F-469F-AB85-BE57266F3435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3D91DC-0380-4DF1-A238-D97083B0FE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Santa Claus is </a:t>
            </a:r>
            <a:r>
              <a:rPr lang="en-US" altLang="zh-TW" dirty="0" err="1" smtClean="0"/>
              <a:t>comingto</a:t>
            </a:r>
            <a:r>
              <a:rPr lang="en-US" altLang="zh-TW" dirty="0" smtClean="0"/>
              <a:t> Town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You better watch out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You better not cry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Better not pout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I’m telling you why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Santa Claus is coming to town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Santa Claus is </a:t>
            </a:r>
            <a:r>
              <a:rPr lang="en-US" altLang="zh-TW" dirty="0" err="1" smtClean="0"/>
              <a:t>comingto</a:t>
            </a:r>
            <a:r>
              <a:rPr lang="en-US" altLang="zh-TW" smtClean="0"/>
              <a:t> Town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He’s making a list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And checking it twice</a:t>
            </a:r>
          </a:p>
          <a:p>
            <a:pPr algn="ctr">
              <a:buNone/>
            </a:pPr>
            <a:r>
              <a:rPr lang="en-US" altLang="zh-TW" sz="4400" dirty="0" err="1" smtClean="0">
                <a:latin typeface="Times New Roman" pitchFamily="18" charset="0"/>
                <a:cs typeface="Times New Roman" pitchFamily="18" charset="0"/>
              </a:rPr>
              <a:t>Gonna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 find out who’s naughty and nice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Santa Claus is coming to town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Santa Claus is </a:t>
            </a:r>
            <a:r>
              <a:rPr lang="en-US" altLang="zh-TW" dirty="0" err="1" smtClean="0"/>
              <a:t>comingto</a:t>
            </a:r>
            <a:r>
              <a:rPr lang="en-US" altLang="zh-TW" smtClean="0"/>
              <a:t> Town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altLang="zh-TW" sz="4400" dirty="0" err="1" smtClean="0">
                <a:latin typeface="Times New Roman" pitchFamily="18" charset="0"/>
                <a:cs typeface="Times New Roman" pitchFamily="18" charset="0"/>
              </a:rPr>
              <a:t>seec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 you when you’re sleeping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He know when you’re awake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He know if you’re been bad or good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So be good for goodness sake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Santa Claus is </a:t>
            </a:r>
            <a:r>
              <a:rPr lang="en-US" altLang="zh-TW" dirty="0" err="1" smtClean="0"/>
              <a:t>comingto</a:t>
            </a:r>
            <a:r>
              <a:rPr lang="en-US" altLang="zh-TW" smtClean="0"/>
              <a:t> Town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O you better watch out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You better not cry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Better not pout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I’m telling you why</a:t>
            </a:r>
          </a:p>
          <a:p>
            <a:pPr algn="ctr">
              <a:buNone/>
            </a:pP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Santa Cauls is coming to town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</TotalTime>
  <Words>109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Santa Claus is comingto Town</vt:lpstr>
      <vt:lpstr>Santa Claus is comingto Town</vt:lpstr>
      <vt:lpstr>Santa Claus is comingto Town</vt:lpstr>
      <vt:lpstr>Santa Claus is comingto Town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3</cp:revision>
  <dcterms:created xsi:type="dcterms:W3CDTF">2015-12-19T11:19:45Z</dcterms:created>
  <dcterms:modified xsi:type="dcterms:W3CDTF">2015-12-19T11:42:22Z</dcterms:modified>
</cp:coreProperties>
</file>