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A6EB5A2-D3B4-4DA7-9A61-EC6E1A6648D7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12989690-2BAA-41F0-AF4D-D9661AEE4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and Pray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當我不快樂時</a:t>
            </a:r>
            <a:r>
              <a:rPr lang="en-US" altLang="zh-TW" sz="5400" dirty="0" smtClean="0"/>
              <a:t>Sing(pray)</a:t>
            </a:r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我孤獨</a:t>
            </a:r>
            <a:r>
              <a:rPr lang="zh-TW" altLang="en-US" sz="5400" dirty="0" smtClean="0"/>
              <a:t>時</a:t>
            </a:r>
            <a:r>
              <a:rPr lang="en-US" altLang="zh-TW" sz="5400" dirty="0" smtClean="0"/>
              <a:t>Sing(pray)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我覺得心裡很</a:t>
            </a:r>
            <a:r>
              <a:rPr lang="zh-TW" altLang="en-US" sz="5400" dirty="0" smtClean="0"/>
              <a:t>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在淚</a:t>
            </a:r>
            <a:r>
              <a:rPr lang="zh-TW" altLang="en-US" sz="5400" dirty="0" smtClean="0"/>
              <a:t>流  我</a:t>
            </a:r>
            <a:r>
              <a:rPr lang="zh-TW" altLang="en-US" sz="5400" dirty="0"/>
              <a:t>會</a:t>
            </a:r>
            <a:r>
              <a:rPr lang="en-US" altLang="zh-TW" sz="5400" dirty="0"/>
              <a:t>Sing and </a:t>
            </a:r>
            <a:r>
              <a:rPr lang="en-US" altLang="zh-TW" sz="5400" dirty="0" smtClean="0"/>
              <a:t>Sing</a:t>
            </a:r>
          </a:p>
          <a:p>
            <a:pPr algn="ctr">
              <a:buNone/>
            </a:pPr>
            <a:r>
              <a:rPr lang="en-US" altLang="zh-TW" sz="5400" dirty="0" smtClean="0"/>
              <a:t>                       (Pray and Pray)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and Pray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每當我高聲的歌唱</a:t>
            </a:r>
            <a:r>
              <a:rPr lang="zh-TW" altLang="en-US" sz="5400" dirty="0" smtClean="0"/>
              <a:t>心裡話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厚</a:t>
            </a:r>
            <a:r>
              <a:rPr lang="zh-TW" altLang="en-US" sz="5400" dirty="0"/>
              <a:t>厚的烏雲便會</a:t>
            </a:r>
            <a:r>
              <a:rPr lang="zh-TW" altLang="en-US" sz="5400" dirty="0" smtClean="0"/>
              <a:t>散開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感激</a:t>
            </a:r>
            <a:r>
              <a:rPr lang="zh-TW" altLang="en-US" sz="5400" dirty="0"/>
              <a:t>主給我美妙</a:t>
            </a:r>
            <a:r>
              <a:rPr lang="zh-TW" altLang="en-US" sz="5400" dirty="0" smtClean="0"/>
              <a:t>歌聲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音樂</a:t>
            </a:r>
            <a:r>
              <a:rPr lang="zh-TW" altLang="en-US" sz="5400" dirty="0"/>
              <a:t>神奇妙效應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and Pray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當我不快樂</a:t>
            </a:r>
            <a:r>
              <a:rPr lang="zh-TW" altLang="en-US" sz="5400" dirty="0" smtClean="0"/>
              <a:t>時</a:t>
            </a:r>
            <a:r>
              <a:rPr lang="en-US" altLang="zh-TW" sz="5400" dirty="0" smtClean="0"/>
              <a:t>Sing(pray)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我孤獨</a:t>
            </a:r>
            <a:r>
              <a:rPr lang="zh-TW" altLang="en-US" sz="5400" dirty="0" smtClean="0"/>
              <a:t>時</a:t>
            </a:r>
            <a:r>
              <a:rPr lang="en-US" altLang="zh-TW" sz="5400" dirty="0" smtClean="0"/>
              <a:t>Sing(pray)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 smtClean="0"/>
              <a:t>唱</a:t>
            </a:r>
            <a:r>
              <a:rPr lang="zh-TW" altLang="en-US" sz="5400" dirty="0"/>
              <a:t>又唱我不再</a:t>
            </a:r>
            <a:r>
              <a:rPr lang="zh-TW" altLang="en-US" sz="5400" dirty="0" smtClean="0"/>
              <a:t>心痛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不再</a:t>
            </a:r>
            <a:r>
              <a:rPr lang="zh-TW" altLang="en-US" sz="5400" dirty="0"/>
              <a:t>淚</a:t>
            </a:r>
            <a:r>
              <a:rPr lang="zh-TW" altLang="en-US" sz="5400" dirty="0" smtClean="0"/>
              <a:t>流  我</a:t>
            </a:r>
            <a:r>
              <a:rPr lang="zh-TW" altLang="en-US" sz="5400" dirty="0"/>
              <a:t>會</a:t>
            </a:r>
            <a:r>
              <a:rPr lang="en-US" sz="5400" dirty="0"/>
              <a:t>Sing and </a:t>
            </a:r>
            <a:r>
              <a:rPr lang="en-US" sz="5400" dirty="0" smtClean="0"/>
              <a:t>Sing</a:t>
            </a:r>
          </a:p>
          <a:p>
            <a:pPr algn="ctr">
              <a:buNone/>
            </a:pPr>
            <a:r>
              <a:rPr lang="en-US" altLang="zh-TW" sz="5400" dirty="0" smtClean="0"/>
              <a:t>                       (Pray and Pray)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4</TotalTime>
  <Words>99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佈景主題7</vt:lpstr>
      <vt:lpstr>Sing and Pray</vt:lpstr>
      <vt:lpstr>Sing and Pray</vt:lpstr>
      <vt:lpstr>Sing and Pray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 and Pray</dc:title>
  <dc:creator>大唐</dc:creator>
  <cp:lastModifiedBy>大唐</cp:lastModifiedBy>
  <cp:revision>1</cp:revision>
  <dcterms:created xsi:type="dcterms:W3CDTF">2014-11-02T00:04:14Z</dcterms:created>
  <dcterms:modified xsi:type="dcterms:W3CDTF">2014-11-02T00:08:32Z</dcterms:modified>
</cp:coreProperties>
</file>